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27" r:id="rId4"/>
    <p:sldId id="258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28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88BD0A-DF62-4D95-8CE1-C81E905B3FCE}" v="126" dt="2019-08-21T10:56:26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7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Xu" userId="2ef8d03b0d59ea36" providerId="LiveId" clId="{6645B0B2-98E6-4832-A107-110FA2E6D41F}"/>
    <pc:docChg chg="addSld modSld">
      <pc:chgData name="Yang Xu" userId="2ef8d03b0d59ea36" providerId="LiveId" clId="{6645B0B2-98E6-4832-A107-110FA2E6D41F}" dt="2019-08-13T11:26:25.160" v="87"/>
      <pc:docMkLst>
        <pc:docMk/>
      </pc:docMkLst>
    </pc:docChg>
  </pc:docChgLst>
  <pc:docChgLst>
    <pc:chgData name="Yang Xu" userId="2ef8d03b0d59ea36" providerId="LiveId" clId="{F370F9BA-AFAE-4EC4-9C53-2278A3ACBE76}"/>
    <pc:docChg chg="undo custSel mod addSld delSld modSld">
      <pc:chgData name="Yang Xu" userId="2ef8d03b0d59ea36" providerId="LiveId" clId="{F370F9BA-AFAE-4EC4-9C53-2278A3ACBE76}" dt="2019-08-13T06:07:51.954" v="5387" actId="26606"/>
      <pc:docMkLst>
        <pc:docMk/>
      </pc:docMkLst>
      <pc:sldChg chg="modSp">
        <pc:chgData name="Yang Xu" userId="2ef8d03b0d59ea36" providerId="LiveId" clId="{F370F9BA-AFAE-4EC4-9C53-2278A3ACBE76}" dt="2019-08-13T04:30:04.719" v="34"/>
        <pc:sldMkLst>
          <pc:docMk/>
          <pc:sldMk cId="3976345311" sldId="258"/>
        </pc:sldMkLst>
        <pc:spChg chg="mod">
          <ac:chgData name="Yang Xu" userId="2ef8d03b0d59ea36" providerId="LiveId" clId="{F370F9BA-AFAE-4EC4-9C53-2278A3ACBE76}" dt="2019-08-13T04:30:03.109" v="33"/>
          <ac:spMkLst>
            <pc:docMk/>
            <pc:sldMk cId="3976345311" sldId="258"/>
            <ac:spMk id="2" creationId="{5F515EC8-FE1C-5E47-933D-FF543C42A87C}"/>
          </ac:spMkLst>
        </pc:spChg>
        <pc:spChg chg="mod">
          <ac:chgData name="Yang Xu" userId="2ef8d03b0d59ea36" providerId="LiveId" clId="{F370F9BA-AFAE-4EC4-9C53-2278A3ACBE76}" dt="2019-08-13T04:30:04.719" v="34"/>
          <ac:spMkLst>
            <pc:docMk/>
            <pc:sldMk cId="3976345311" sldId="258"/>
            <ac:spMk id="3" creationId="{775BD944-F5C5-164C-9D72-4739E1507A0B}"/>
          </ac:spMkLst>
        </pc:spChg>
      </pc:sldChg>
      <pc:sldChg chg="modSp">
        <pc:chgData name="Yang Xu" userId="2ef8d03b0d59ea36" providerId="LiveId" clId="{F370F9BA-AFAE-4EC4-9C53-2278A3ACBE76}" dt="2019-08-13T04:30:23.800" v="62" actId="20577"/>
        <pc:sldMkLst>
          <pc:docMk/>
          <pc:sldMk cId="2102725928" sldId="285"/>
        </pc:sldMkLst>
        <pc:spChg chg="mod">
          <ac:chgData name="Yang Xu" userId="2ef8d03b0d59ea36" providerId="LiveId" clId="{F370F9BA-AFAE-4EC4-9C53-2278A3ACBE76}" dt="2019-08-13T04:30:23.800" v="62" actId="20577"/>
          <ac:spMkLst>
            <pc:docMk/>
            <pc:sldMk cId="2102725928" sldId="285"/>
            <ac:spMk id="4" creationId="{C50764E9-8B57-43BC-B62A-D3F90FF17D5B}"/>
          </ac:spMkLst>
        </pc:spChg>
      </pc:sldChg>
    </pc:docChg>
  </pc:docChgLst>
  <pc:docChgLst>
    <pc:chgData name="Yang Xu" userId="2ef8d03b0d59ea36" providerId="LiveId" clId="{6D88BD0A-DF62-4D95-8CE1-C81E905B3FCE}"/>
    <pc:docChg chg="undo custSel mod addSld modSld">
      <pc:chgData name="Yang Xu" userId="2ef8d03b0d59ea36" providerId="LiveId" clId="{6D88BD0A-DF62-4D95-8CE1-C81E905B3FCE}" dt="2019-08-21T10:56:35.894" v="338" actId="14100"/>
      <pc:docMkLst>
        <pc:docMk/>
      </pc:docMkLst>
      <pc:sldChg chg="addSp delSp modSp add mod setBg">
        <pc:chgData name="Yang Xu" userId="2ef8d03b0d59ea36" providerId="LiveId" clId="{6D88BD0A-DF62-4D95-8CE1-C81E905B3FCE}" dt="2019-08-21T10:43:17.179" v="60"/>
        <pc:sldMkLst>
          <pc:docMk/>
          <pc:sldMk cId="1113286947" sldId="328"/>
        </pc:sldMkLst>
        <pc:spChg chg="mod">
          <ac:chgData name="Yang Xu" userId="2ef8d03b0d59ea36" providerId="LiveId" clId="{6D88BD0A-DF62-4D95-8CE1-C81E905B3FCE}" dt="2019-08-21T10:43:07.625" v="58" actId="26606"/>
          <ac:spMkLst>
            <pc:docMk/>
            <pc:sldMk cId="1113286947" sldId="328"/>
            <ac:spMk id="2" creationId="{768D3BB1-BBE1-4295-8C9A-FE285AEAD3A1}"/>
          </ac:spMkLst>
        </pc:spChg>
        <pc:spChg chg="mod">
          <ac:chgData name="Yang Xu" userId="2ef8d03b0d59ea36" providerId="LiveId" clId="{6D88BD0A-DF62-4D95-8CE1-C81E905B3FCE}" dt="2019-08-21T10:43:07.625" v="58" actId="26606"/>
          <ac:spMkLst>
            <pc:docMk/>
            <pc:sldMk cId="1113286947" sldId="328"/>
            <ac:spMk id="3" creationId="{A3F28D5B-877D-4FB9-8911-05534A622158}"/>
          </ac:spMkLst>
        </pc:spChg>
        <pc:spChg chg="add del">
          <ac:chgData name="Yang Xu" userId="2ef8d03b0d59ea36" providerId="LiveId" clId="{6D88BD0A-DF62-4D95-8CE1-C81E905B3FCE}" dt="2019-08-21T10:43:07.625" v="58" actId="26606"/>
          <ac:spMkLst>
            <pc:docMk/>
            <pc:sldMk cId="1113286947" sldId="328"/>
            <ac:spMk id="71" creationId="{3F4C104D-5F30-4811-9376-566B26E4719A}"/>
          </ac:spMkLst>
        </pc:spChg>
        <pc:spChg chg="add del">
          <ac:chgData name="Yang Xu" userId="2ef8d03b0d59ea36" providerId="LiveId" clId="{6D88BD0A-DF62-4D95-8CE1-C81E905B3FCE}" dt="2019-08-21T10:43:07.625" v="58" actId="26606"/>
          <ac:spMkLst>
            <pc:docMk/>
            <pc:sldMk cId="1113286947" sldId="328"/>
            <ac:spMk id="73" creationId="{0815E34B-5D02-4E01-A936-E8E1C0AB6F12}"/>
          </ac:spMkLst>
        </pc:spChg>
        <pc:spChg chg="add del">
          <ac:chgData name="Yang Xu" userId="2ef8d03b0d59ea36" providerId="LiveId" clId="{6D88BD0A-DF62-4D95-8CE1-C81E905B3FCE}" dt="2019-08-21T10:43:07.625" v="58" actId="26606"/>
          <ac:spMkLst>
            <pc:docMk/>
            <pc:sldMk cId="1113286947" sldId="328"/>
            <ac:spMk id="75" creationId="{7DE3414B-B032-4710-A468-D3285E38C5FF}"/>
          </ac:spMkLst>
        </pc:spChg>
        <pc:picChg chg="add del mod">
          <ac:chgData name="Yang Xu" userId="2ef8d03b0d59ea36" providerId="LiveId" clId="{6D88BD0A-DF62-4D95-8CE1-C81E905B3FCE}" dt="2019-08-21T10:43:17.179" v="60"/>
          <ac:picMkLst>
            <pc:docMk/>
            <pc:sldMk cId="1113286947" sldId="328"/>
            <ac:picMk id="1026" creationId="{071ADE02-10E8-4922-918B-8A22B9EF5551}"/>
          </ac:picMkLst>
        </pc:picChg>
      </pc:sldChg>
      <pc:sldChg chg="addSp modSp add">
        <pc:chgData name="Yang Xu" userId="2ef8d03b0d59ea36" providerId="LiveId" clId="{6D88BD0A-DF62-4D95-8CE1-C81E905B3FCE}" dt="2019-08-21T10:56:35.894" v="338" actId="14100"/>
        <pc:sldMkLst>
          <pc:docMk/>
          <pc:sldMk cId="1666986483" sldId="329"/>
        </pc:sldMkLst>
        <pc:spChg chg="mod">
          <ac:chgData name="Yang Xu" userId="2ef8d03b0d59ea36" providerId="LiveId" clId="{6D88BD0A-DF62-4D95-8CE1-C81E905B3FCE}" dt="2019-08-21T10:43:21.758" v="79"/>
          <ac:spMkLst>
            <pc:docMk/>
            <pc:sldMk cId="1666986483" sldId="329"/>
            <ac:spMk id="2" creationId="{D195B7E2-B9EB-4432-A3C2-2DFD6D42DF26}"/>
          </ac:spMkLst>
        </pc:spChg>
        <pc:spChg chg="mod">
          <ac:chgData name="Yang Xu" userId="2ef8d03b0d59ea36" providerId="LiveId" clId="{6D88BD0A-DF62-4D95-8CE1-C81E905B3FCE}" dt="2019-08-21T10:43:59.159" v="92" actId="20577"/>
          <ac:spMkLst>
            <pc:docMk/>
            <pc:sldMk cId="1666986483" sldId="329"/>
            <ac:spMk id="3" creationId="{9E7387F8-C756-4584-9374-5D30C802508A}"/>
          </ac:spMkLst>
        </pc:spChg>
        <pc:picChg chg="add mod">
          <ac:chgData name="Yang Xu" userId="2ef8d03b0d59ea36" providerId="LiveId" clId="{6D88BD0A-DF62-4D95-8CE1-C81E905B3FCE}" dt="2019-08-21T10:56:25.718" v="333" actId="1076"/>
          <ac:picMkLst>
            <pc:docMk/>
            <pc:sldMk cId="1666986483" sldId="329"/>
            <ac:picMk id="4" creationId="{12B62F42-D8EA-4D49-B421-A9B3ACC1D5F2}"/>
          </ac:picMkLst>
        </pc:picChg>
        <pc:picChg chg="add mod">
          <ac:chgData name="Yang Xu" userId="2ef8d03b0d59ea36" providerId="LiveId" clId="{6D88BD0A-DF62-4D95-8CE1-C81E905B3FCE}" dt="2019-08-21T10:56:35.894" v="338" actId="14100"/>
          <ac:picMkLst>
            <pc:docMk/>
            <pc:sldMk cId="1666986483" sldId="329"/>
            <ac:picMk id="5" creationId="{F9031E0B-52CF-45FC-A00E-5AD201C747D0}"/>
          </ac:picMkLst>
        </pc:picChg>
        <pc:picChg chg="add mod">
          <ac:chgData name="Yang Xu" userId="2ef8d03b0d59ea36" providerId="LiveId" clId="{6D88BD0A-DF62-4D95-8CE1-C81E905B3FCE}" dt="2019-08-21T10:43:49.478" v="91" actId="14100"/>
          <ac:picMkLst>
            <pc:docMk/>
            <pc:sldMk cId="1666986483" sldId="329"/>
            <ac:picMk id="2050" creationId="{78061491-6FC7-4C8F-94F0-94A480CF387C}"/>
          </ac:picMkLst>
        </pc:picChg>
      </pc:sldChg>
      <pc:sldChg chg="addSp modSp add">
        <pc:chgData name="Yang Xu" userId="2ef8d03b0d59ea36" providerId="LiveId" clId="{6D88BD0A-DF62-4D95-8CE1-C81E905B3FCE}" dt="2019-08-21T10:44:42.157" v="139" actId="14100"/>
        <pc:sldMkLst>
          <pc:docMk/>
          <pc:sldMk cId="3706619543" sldId="330"/>
        </pc:sldMkLst>
        <pc:spChg chg="mod">
          <ac:chgData name="Yang Xu" userId="2ef8d03b0d59ea36" providerId="LiveId" clId="{6D88BD0A-DF62-4D95-8CE1-C81E905B3FCE}" dt="2019-08-21T10:44:26.664" v="132"/>
          <ac:spMkLst>
            <pc:docMk/>
            <pc:sldMk cId="3706619543" sldId="330"/>
            <ac:spMk id="2" creationId="{2A170A73-8AF5-43A0-B269-444B457F3246}"/>
          </ac:spMkLst>
        </pc:spChg>
        <pc:spChg chg="mod">
          <ac:chgData name="Yang Xu" userId="2ef8d03b0d59ea36" providerId="LiveId" clId="{6D88BD0A-DF62-4D95-8CE1-C81E905B3FCE}" dt="2019-08-21T10:44:36.985" v="137" actId="1076"/>
          <ac:spMkLst>
            <pc:docMk/>
            <pc:sldMk cId="3706619543" sldId="330"/>
            <ac:spMk id="3" creationId="{13A654C9-97CE-4A9C-9C45-6AE787915E5D}"/>
          </ac:spMkLst>
        </pc:spChg>
        <pc:picChg chg="add mod">
          <ac:chgData name="Yang Xu" userId="2ef8d03b0d59ea36" providerId="LiveId" clId="{6D88BD0A-DF62-4D95-8CE1-C81E905B3FCE}" dt="2019-08-21T10:44:42.157" v="139" actId="14100"/>
          <ac:picMkLst>
            <pc:docMk/>
            <pc:sldMk cId="3706619543" sldId="330"/>
            <ac:picMk id="3074" creationId="{813DBE77-A1A1-444A-BE20-A1364D82FB90}"/>
          </ac:picMkLst>
        </pc:picChg>
      </pc:sldChg>
      <pc:sldChg chg="addSp modSp add">
        <pc:chgData name="Yang Xu" userId="2ef8d03b0d59ea36" providerId="LiveId" clId="{6D88BD0A-DF62-4D95-8CE1-C81E905B3FCE}" dt="2019-08-21T10:45:10.142" v="180" actId="14100"/>
        <pc:sldMkLst>
          <pc:docMk/>
          <pc:sldMk cId="1354713649" sldId="331"/>
        </pc:sldMkLst>
        <pc:spChg chg="mod">
          <ac:chgData name="Yang Xu" userId="2ef8d03b0d59ea36" providerId="LiveId" clId="{6D88BD0A-DF62-4D95-8CE1-C81E905B3FCE}" dt="2019-08-21T10:44:53.254" v="174"/>
          <ac:spMkLst>
            <pc:docMk/>
            <pc:sldMk cId="1354713649" sldId="331"/>
            <ac:spMk id="2" creationId="{7759221F-010B-41F1-B01D-D361B5B36E5E}"/>
          </ac:spMkLst>
        </pc:spChg>
        <pc:spChg chg="mod">
          <ac:chgData name="Yang Xu" userId="2ef8d03b0d59ea36" providerId="LiveId" clId="{6D88BD0A-DF62-4D95-8CE1-C81E905B3FCE}" dt="2019-08-21T10:45:04.779" v="178" actId="1076"/>
          <ac:spMkLst>
            <pc:docMk/>
            <pc:sldMk cId="1354713649" sldId="331"/>
            <ac:spMk id="3" creationId="{B8509758-11AF-4E97-98F4-5E583870E86D}"/>
          </ac:spMkLst>
        </pc:spChg>
        <pc:picChg chg="add mod">
          <ac:chgData name="Yang Xu" userId="2ef8d03b0d59ea36" providerId="LiveId" clId="{6D88BD0A-DF62-4D95-8CE1-C81E905B3FCE}" dt="2019-08-21T10:45:10.142" v="180" actId="14100"/>
          <ac:picMkLst>
            <pc:docMk/>
            <pc:sldMk cId="1354713649" sldId="331"/>
            <ac:picMk id="4098" creationId="{492F5C7D-B558-48F5-8B0A-07BD265DE19E}"/>
          </ac:picMkLst>
        </pc:picChg>
      </pc:sldChg>
      <pc:sldChg chg="modSp add">
        <pc:chgData name="Yang Xu" userId="2ef8d03b0d59ea36" providerId="LiveId" clId="{6D88BD0A-DF62-4D95-8CE1-C81E905B3FCE}" dt="2019-08-21T10:45:25.648" v="201"/>
        <pc:sldMkLst>
          <pc:docMk/>
          <pc:sldMk cId="1908510089" sldId="332"/>
        </pc:sldMkLst>
        <pc:spChg chg="mod">
          <ac:chgData name="Yang Xu" userId="2ef8d03b0d59ea36" providerId="LiveId" clId="{6D88BD0A-DF62-4D95-8CE1-C81E905B3FCE}" dt="2019-08-21T10:45:24.477" v="200"/>
          <ac:spMkLst>
            <pc:docMk/>
            <pc:sldMk cId="1908510089" sldId="332"/>
            <ac:spMk id="2" creationId="{02561AC6-2B4E-4062-B10E-441664B1536B}"/>
          </ac:spMkLst>
        </pc:spChg>
        <pc:spChg chg="mod">
          <ac:chgData name="Yang Xu" userId="2ef8d03b0d59ea36" providerId="LiveId" clId="{6D88BD0A-DF62-4D95-8CE1-C81E905B3FCE}" dt="2019-08-21T10:45:25.648" v="201"/>
          <ac:spMkLst>
            <pc:docMk/>
            <pc:sldMk cId="1908510089" sldId="332"/>
            <ac:spMk id="3" creationId="{58E1D659-779C-41AA-BDD0-E04E0CFAA560}"/>
          </ac:spMkLst>
        </pc:spChg>
      </pc:sldChg>
      <pc:sldChg chg="addSp modSp add">
        <pc:chgData name="Yang Xu" userId="2ef8d03b0d59ea36" providerId="LiveId" clId="{6D88BD0A-DF62-4D95-8CE1-C81E905B3FCE}" dt="2019-08-21T10:47:08.769" v="251" actId="14100"/>
        <pc:sldMkLst>
          <pc:docMk/>
          <pc:sldMk cId="3510124713" sldId="333"/>
        </pc:sldMkLst>
        <pc:spChg chg="mod">
          <ac:chgData name="Yang Xu" userId="2ef8d03b0d59ea36" providerId="LiveId" clId="{6D88BD0A-DF62-4D95-8CE1-C81E905B3FCE}" dt="2019-08-21T10:46:12.007" v="203"/>
          <ac:spMkLst>
            <pc:docMk/>
            <pc:sldMk cId="3510124713" sldId="333"/>
            <ac:spMk id="2" creationId="{379DFB0F-907A-42EE-9FBB-E09D15BB59FB}"/>
          </ac:spMkLst>
        </pc:spChg>
        <pc:spChg chg="mod">
          <ac:chgData name="Yang Xu" userId="2ef8d03b0d59ea36" providerId="LiveId" clId="{6D88BD0A-DF62-4D95-8CE1-C81E905B3FCE}" dt="2019-08-21T10:46:56.522" v="248"/>
          <ac:spMkLst>
            <pc:docMk/>
            <pc:sldMk cId="3510124713" sldId="333"/>
            <ac:spMk id="3" creationId="{9454A122-7FE9-4BCC-986C-E3C3015F6328}"/>
          </ac:spMkLst>
        </pc:spChg>
        <pc:picChg chg="add mod">
          <ac:chgData name="Yang Xu" userId="2ef8d03b0d59ea36" providerId="LiveId" clId="{6D88BD0A-DF62-4D95-8CE1-C81E905B3FCE}" dt="2019-08-21T10:46:46.722" v="241" actId="14100"/>
          <ac:picMkLst>
            <pc:docMk/>
            <pc:sldMk cId="3510124713" sldId="333"/>
            <ac:picMk id="5122" creationId="{7D9A354D-B2D4-473F-8578-DAF46FBF0963}"/>
          </ac:picMkLst>
        </pc:picChg>
        <pc:picChg chg="add mod">
          <ac:chgData name="Yang Xu" userId="2ef8d03b0d59ea36" providerId="LiveId" clId="{6D88BD0A-DF62-4D95-8CE1-C81E905B3FCE}" dt="2019-08-21T10:47:08.769" v="251" actId="14100"/>
          <ac:picMkLst>
            <pc:docMk/>
            <pc:sldMk cId="3510124713" sldId="333"/>
            <ac:picMk id="5124" creationId="{B8FC9AF6-DC1D-4C26-BEE7-CE7529EF66B9}"/>
          </ac:picMkLst>
        </pc:picChg>
      </pc:sldChg>
      <pc:sldChg chg="addSp modSp add">
        <pc:chgData name="Yang Xu" userId="2ef8d03b0d59ea36" providerId="LiveId" clId="{6D88BD0A-DF62-4D95-8CE1-C81E905B3FCE}" dt="2019-08-21T10:48:03.660" v="272" actId="14100"/>
        <pc:sldMkLst>
          <pc:docMk/>
          <pc:sldMk cId="1198030559" sldId="334"/>
        </pc:sldMkLst>
        <pc:spChg chg="mod">
          <ac:chgData name="Yang Xu" userId="2ef8d03b0d59ea36" providerId="LiveId" clId="{6D88BD0A-DF62-4D95-8CE1-C81E905B3FCE}" dt="2019-08-21T10:47:33.294" v="258" actId="27636"/>
          <ac:spMkLst>
            <pc:docMk/>
            <pc:sldMk cId="1198030559" sldId="334"/>
            <ac:spMk id="2" creationId="{21A81FB2-3D03-46C9-8D14-30A7F0C74246}"/>
          </ac:spMkLst>
        </pc:spChg>
        <pc:spChg chg="mod">
          <ac:chgData name="Yang Xu" userId="2ef8d03b0d59ea36" providerId="LiveId" clId="{6D88BD0A-DF62-4D95-8CE1-C81E905B3FCE}" dt="2019-08-21T10:48:00.124" v="271"/>
          <ac:spMkLst>
            <pc:docMk/>
            <pc:sldMk cId="1198030559" sldId="334"/>
            <ac:spMk id="3" creationId="{B819DB1E-598E-4873-AB6C-CFCB8E137E30}"/>
          </ac:spMkLst>
        </pc:spChg>
        <pc:picChg chg="add mod">
          <ac:chgData name="Yang Xu" userId="2ef8d03b0d59ea36" providerId="LiveId" clId="{6D88BD0A-DF62-4D95-8CE1-C81E905B3FCE}" dt="2019-08-21T10:48:03.660" v="272" actId="14100"/>
          <ac:picMkLst>
            <pc:docMk/>
            <pc:sldMk cId="1198030559" sldId="334"/>
            <ac:picMk id="6146" creationId="{C92FDAD4-43B7-42D2-B288-83FBD1273CCA}"/>
          </ac:picMkLst>
        </pc:picChg>
      </pc:sldChg>
      <pc:sldChg chg="addSp modSp add">
        <pc:chgData name="Yang Xu" userId="2ef8d03b0d59ea36" providerId="LiveId" clId="{6D88BD0A-DF62-4D95-8CE1-C81E905B3FCE}" dt="2019-08-21T10:49:11.301" v="299"/>
        <pc:sldMkLst>
          <pc:docMk/>
          <pc:sldMk cId="3146428139" sldId="335"/>
        </pc:sldMkLst>
        <pc:spChg chg="mod">
          <ac:chgData name="Yang Xu" userId="2ef8d03b0d59ea36" providerId="LiveId" clId="{6D88BD0A-DF62-4D95-8CE1-C81E905B3FCE}" dt="2019-08-21T10:48:18.663" v="278" actId="27636"/>
          <ac:spMkLst>
            <pc:docMk/>
            <pc:sldMk cId="3146428139" sldId="335"/>
            <ac:spMk id="2" creationId="{9A29BF4F-2871-49D4-AA33-46B02AFB9471}"/>
          </ac:spMkLst>
        </pc:spChg>
        <pc:spChg chg="mod">
          <ac:chgData name="Yang Xu" userId="2ef8d03b0d59ea36" providerId="LiveId" clId="{6D88BD0A-DF62-4D95-8CE1-C81E905B3FCE}" dt="2019-08-21T10:49:11.301" v="299"/>
          <ac:spMkLst>
            <pc:docMk/>
            <pc:sldMk cId="3146428139" sldId="335"/>
            <ac:spMk id="3" creationId="{C92EE7E9-197A-4CC6-A361-09C98BE13F80}"/>
          </ac:spMkLst>
        </pc:spChg>
        <pc:picChg chg="add mod">
          <ac:chgData name="Yang Xu" userId="2ef8d03b0d59ea36" providerId="LiveId" clId="{6D88BD0A-DF62-4D95-8CE1-C81E905B3FCE}" dt="2019-08-21T10:49:04.559" v="297" actId="1076"/>
          <ac:picMkLst>
            <pc:docMk/>
            <pc:sldMk cId="3146428139" sldId="335"/>
            <ac:picMk id="4" creationId="{092D757B-C7CB-4C21-87B4-39B3EADE3A1A}"/>
          </ac:picMkLst>
        </pc:picChg>
        <pc:picChg chg="add mod">
          <ac:chgData name="Yang Xu" userId="2ef8d03b0d59ea36" providerId="LiveId" clId="{6D88BD0A-DF62-4D95-8CE1-C81E905B3FCE}" dt="2019-08-21T10:48:49.900" v="292" actId="14100"/>
          <ac:picMkLst>
            <pc:docMk/>
            <pc:sldMk cId="3146428139" sldId="335"/>
            <ac:picMk id="7170" creationId="{43E50B8C-09F6-4C8D-8598-7E788FFBB087}"/>
          </ac:picMkLst>
        </pc:picChg>
      </pc:sldChg>
      <pc:sldChg chg="addSp modSp add">
        <pc:chgData name="Yang Xu" userId="2ef8d03b0d59ea36" providerId="LiveId" clId="{6D88BD0A-DF62-4D95-8CE1-C81E905B3FCE}" dt="2019-08-21T10:50:21.367" v="332" actId="1076"/>
        <pc:sldMkLst>
          <pc:docMk/>
          <pc:sldMk cId="3362160207" sldId="336"/>
        </pc:sldMkLst>
        <pc:spChg chg="mod">
          <ac:chgData name="Yang Xu" userId="2ef8d03b0d59ea36" providerId="LiveId" clId="{6D88BD0A-DF62-4D95-8CE1-C81E905B3FCE}" dt="2019-08-21T10:49:33.480" v="313" actId="27636"/>
          <ac:spMkLst>
            <pc:docMk/>
            <pc:sldMk cId="3362160207" sldId="336"/>
            <ac:spMk id="2" creationId="{7CA5EE94-E874-4947-AF9A-B3C8F48DC4E4}"/>
          </ac:spMkLst>
        </pc:spChg>
        <pc:spChg chg="mod">
          <ac:chgData name="Yang Xu" userId="2ef8d03b0d59ea36" providerId="LiveId" clId="{6D88BD0A-DF62-4D95-8CE1-C81E905B3FCE}" dt="2019-08-21T10:50:15.810" v="330"/>
          <ac:spMkLst>
            <pc:docMk/>
            <pc:sldMk cId="3362160207" sldId="336"/>
            <ac:spMk id="3" creationId="{1E330A68-2799-426D-B0D4-CA4F79B5EECE}"/>
          </ac:spMkLst>
        </pc:spChg>
        <pc:picChg chg="add mod">
          <ac:chgData name="Yang Xu" userId="2ef8d03b0d59ea36" providerId="LiveId" clId="{6D88BD0A-DF62-4D95-8CE1-C81E905B3FCE}" dt="2019-08-21T10:50:21.367" v="332" actId="1076"/>
          <ac:picMkLst>
            <pc:docMk/>
            <pc:sldMk cId="3362160207" sldId="336"/>
            <ac:picMk id="4" creationId="{9CE529A4-1F99-4FB9-97B5-8F13C65636D4}"/>
          </ac:picMkLst>
        </pc:picChg>
        <pc:picChg chg="add mod">
          <ac:chgData name="Yang Xu" userId="2ef8d03b0d59ea36" providerId="LiveId" clId="{6D88BD0A-DF62-4D95-8CE1-C81E905B3FCE}" dt="2019-08-21T10:50:18.792" v="331" actId="1076"/>
          <ac:picMkLst>
            <pc:docMk/>
            <pc:sldMk cId="3362160207" sldId="336"/>
            <ac:picMk id="8194" creationId="{7B9C3EDB-0A5C-429B-B345-ADD16C42CD3C}"/>
          </ac:picMkLst>
        </pc:picChg>
      </pc:sldChg>
    </pc:docChg>
  </pc:docChgLst>
  <pc:docChgLst>
    <pc:chgData name="Yang Xu" userId="2ef8d03b0d59ea36" providerId="LiveId" clId="{C82E3F23-46FE-4657-ABA6-BC48F5817C9B}"/>
    <pc:docChg chg="undo custSel mod addSld delSld modSld sldOrd">
      <pc:chgData name="Yang Xu" userId="2ef8d03b0d59ea36" providerId="LiveId" clId="{C82E3F23-46FE-4657-ABA6-BC48F5817C9B}" dt="2019-08-17T08:15:48.542" v="5462" actId="20577"/>
      <pc:docMkLst>
        <pc:docMk/>
      </pc:docMkLst>
      <pc:sldChg chg="addSp delSp modSp add">
        <pc:chgData name="Yang Xu" userId="2ef8d03b0d59ea36" providerId="LiveId" clId="{C82E3F23-46FE-4657-ABA6-BC48F5817C9B}" dt="2019-08-17T04:14:11.933" v="872" actId="20577"/>
        <pc:sldMkLst>
          <pc:docMk/>
          <pc:sldMk cId="2336253775" sldId="327"/>
        </pc:sldMkLst>
        <pc:spChg chg="mod">
          <ac:chgData name="Yang Xu" userId="2ef8d03b0d59ea36" providerId="LiveId" clId="{C82E3F23-46FE-4657-ABA6-BC48F5817C9B}" dt="2019-08-17T04:13:21.841" v="832"/>
          <ac:spMkLst>
            <pc:docMk/>
            <pc:sldMk cId="2336253775" sldId="327"/>
            <ac:spMk id="2" creationId="{A4126E9F-40E2-4EA9-95C5-42E19A861364}"/>
          </ac:spMkLst>
        </pc:spChg>
        <pc:spChg chg="mod">
          <ac:chgData name="Yang Xu" userId="2ef8d03b0d59ea36" providerId="LiveId" clId="{C82E3F23-46FE-4657-ABA6-BC48F5817C9B}" dt="2019-08-17T04:14:11.933" v="872" actId="20577"/>
          <ac:spMkLst>
            <pc:docMk/>
            <pc:sldMk cId="2336253775" sldId="327"/>
            <ac:spMk id="3" creationId="{28F4BEFD-5D02-482A-AE34-7C5BB2404655}"/>
          </ac:spMkLst>
        </pc:spChg>
        <pc:spChg chg="del">
          <ac:chgData name="Yang Xu" userId="2ef8d03b0d59ea36" providerId="LiveId" clId="{C82E3F23-46FE-4657-ABA6-BC48F5817C9B}" dt="2019-08-17T04:13:26.819" v="833"/>
          <ac:spMkLst>
            <pc:docMk/>
            <pc:sldMk cId="2336253775" sldId="327"/>
            <ac:spMk id="4" creationId="{A4CB1632-B22A-4C62-9595-27218B9D9FB2}"/>
          </ac:spMkLst>
        </pc:spChg>
        <pc:spChg chg="mod">
          <ac:chgData name="Yang Xu" userId="2ef8d03b0d59ea36" providerId="LiveId" clId="{C82E3F23-46FE-4657-ABA6-BC48F5817C9B}" dt="2019-08-17T04:14:04.017" v="869" actId="20577"/>
          <ac:spMkLst>
            <pc:docMk/>
            <pc:sldMk cId="2336253775" sldId="327"/>
            <ac:spMk id="5" creationId="{112FC7A6-A8B2-4B47-BEC4-8C6884A94EBF}"/>
          </ac:spMkLst>
        </pc:spChg>
        <pc:spChg chg="del">
          <ac:chgData name="Yang Xu" userId="2ef8d03b0d59ea36" providerId="LiveId" clId="{C82E3F23-46FE-4657-ABA6-BC48F5817C9B}" dt="2019-08-17T04:13:53.830" v="868" actId="931"/>
          <ac:spMkLst>
            <pc:docMk/>
            <pc:sldMk cId="2336253775" sldId="327"/>
            <ac:spMk id="6" creationId="{9FCBFCEB-0C79-4611-9767-15723C6BC878}"/>
          </ac:spMkLst>
        </pc:spChg>
        <pc:picChg chg="add">
          <ac:chgData name="Yang Xu" userId="2ef8d03b0d59ea36" providerId="LiveId" clId="{C82E3F23-46FE-4657-ABA6-BC48F5817C9B}" dt="2019-08-17T04:13:26.819" v="833"/>
          <ac:picMkLst>
            <pc:docMk/>
            <pc:sldMk cId="2336253775" sldId="327"/>
            <ac:picMk id="7" creationId="{2FA49ADD-99EF-4456-9C8D-7EE541F0997C}"/>
          </ac:picMkLst>
        </pc:picChg>
        <pc:picChg chg="add mod">
          <ac:chgData name="Yang Xu" userId="2ef8d03b0d59ea36" providerId="LiveId" clId="{C82E3F23-46FE-4657-ABA6-BC48F5817C9B}" dt="2019-08-17T04:13:53.830" v="868" actId="931"/>
          <ac:picMkLst>
            <pc:docMk/>
            <pc:sldMk cId="2336253775" sldId="327"/>
            <ac:picMk id="9" creationId="{7392EEA6-8324-4448-B4DF-77D6745539D1}"/>
          </ac:picMkLst>
        </pc:picChg>
      </pc:sldChg>
    </pc:docChg>
  </pc:docChgLst>
  <pc:docChgLst>
    <pc:chgData name="Yang Xu" userId="2ef8d03b0d59ea36" providerId="LiveId" clId="{DC5C10F8-0589-4780-8D32-7FD7C97B1EBF}"/>
    <pc:docChg chg="undo custSel mod addSld modSld">
      <pc:chgData name="Yang Xu" userId="2ef8d03b0d59ea36" providerId="LiveId" clId="{DC5C10F8-0589-4780-8D32-7FD7C97B1EBF}" dt="2019-08-08T05:08:37.392" v="3506" actId="26606"/>
      <pc:docMkLst>
        <pc:docMk/>
      </pc:docMkLst>
      <pc:sldChg chg="addSp delSp modSp add mod setBg">
        <pc:chgData name="Yang Xu" userId="2ef8d03b0d59ea36" providerId="LiveId" clId="{DC5C10F8-0589-4780-8D32-7FD7C97B1EBF}" dt="2019-08-08T05:08:37.392" v="3506" actId="26606"/>
        <pc:sldMkLst>
          <pc:docMk/>
          <pc:sldMk cId="2102725928" sldId="285"/>
        </pc:sldMkLst>
        <pc:spChg chg="mod">
          <ac:chgData name="Yang Xu" userId="2ef8d03b0d59ea36" providerId="LiveId" clId="{DC5C10F8-0589-4780-8D32-7FD7C97B1EBF}" dt="2019-08-08T05:08:37.392" v="3506" actId="26606"/>
          <ac:spMkLst>
            <pc:docMk/>
            <pc:sldMk cId="2102725928" sldId="285"/>
            <ac:spMk id="2" creationId="{2DC1EBB8-FFF7-4EE9-9B8C-0F3658DBC2E1}"/>
          </ac:spMkLst>
        </pc:spChg>
        <pc:spChg chg="del">
          <ac:chgData name="Yang Xu" userId="2ef8d03b0d59ea36" providerId="LiveId" clId="{DC5C10F8-0589-4780-8D32-7FD7C97B1EBF}" dt="2019-08-08T05:06:03.331" v="3473" actId="931"/>
          <ac:spMkLst>
            <pc:docMk/>
            <pc:sldMk cId="2102725928" sldId="285"/>
            <ac:spMk id="3" creationId="{E3316D2F-43EC-42A3-BE40-1CAFAE5A8323}"/>
          </ac:spMkLst>
        </pc:spChg>
        <pc:spChg chg="mod">
          <ac:chgData name="Yang Xu" userId="2ef8d03b0d59ea36" providerId="LiveId" clId="{DC5C10F8-0589-4780-8D32-7FD7C97B1EBF}" dt="2019-08-08T05:08:37.392" v="3506" actId="26606"/>
          <ac:spMkLst>
            <pc:docMk/>
            <pc:sldMk cId="2102725928" sldId="285"/>
            <ac:spMk id="4" creationId="{C50764E9-8B57-43BC-B62A-D3F90FF17D5B}"/>
          </ac:spMkLst>
        </pc:spChg>
        <pc:spChg chg="add del">
          <ac:chgData name="Yang Xu" userId="2ef8d03b0d59ea36" providerId="LiveId" clId="{DC5C10F8-0589-4780-8D32-7FD7C97B1EBF}" dt="2019-08-08T05:08:25.227" v="3497" actId="26606"/>
          <ac:spMkLst>
            <pc:docMk/>
            <pc:sldMk cId="2102725928" sldId="285"/>
            <ac:spMk id="39" creationId="{DE91395A-2D18-4AF6-A0AC-AAA7189FED11}"/>
          </ac:spMkLst>
        </pc:spChg>
        <pc:spChg chg="add del">
          <ac:chgData name="Yang Xu" userId="2ef8d03b0d59ea36" providerId="LiveId" clId="{DC5C10F8-0589-4780-8D32-7FD7C97B1EBF}" dt="2019-08-08T05:08:25.227" v="3497" actId="26606"/>
          <ac:spMkLst>
            <pc:docMk/>
            <pc:sldMk cId="2102725928" sldId="285"/>
            <ac:spMk id="41" creationId="{7BD08880-457D-4C62-A3B5-6A9B0878C7E9}"/>
          </ac:spMkLst>
        </pc:spChg>
        <pc:spChg chg="add del">
          <ac:chgData name="Yang Xu" userId="2ef8d03b0d59ea36" providerId="LiveId" clId="{DC5C10F8-0589-4780-8D32-7FD7C97B1EBF}" dt="2019-08-08T05:08:25.227" v="3497" actId="26606"/>
          <ac:spMkLst>
            <pc:docMk/>
            <pc:sldMk cId="2102725928" sldId="285"/>
            <ac:spMk id="43" creationId="{FA94DED7-0A28-4AD9-8747-E94113225016}"/>
          </ac:spMkLst>
        </pc:spChg>
        <pc:spChg chg="add del">
          <ac:chgData name="Yang Xu" userId="2ef8d03b0d59ea36" providerId="LiveId" clId="{DC5C10F8-0589-4780-8D32-7FD7C97B1EBF}" dt="2019-08-08T05:08:25.227" v="3497" actId="26606"/>
          <ac:spMkLst>
            <pc:docMk/>
            <pc:sldMk cId="2102725928" sldId="285"/>
            <ac:spMk id="45" creationId="{6F175609-91A3-416E-BC3D-7548FDE02910}"/>
          </ac:spMkLst>
        </pc:spChg>
        <pc:spChg chg="add del">
          <ac:chgData name="Yang Xu" userId="2ef8d03b0d59ea36" providerId="LiveId" clId="{DC5C10F8-0589-4780-8D32-7FD7C97B1EBF}" dt="2019-08-08T05:08:25.227" v="3497" actId="26606"/>
          <ac:spMkLst>
            <pc:docMk/>
            <pc:sldMk cId="2102725928" sldId="285"/>
            <ac:spMk id="47" creationId="{9A3B0D54-9DF0-4FF8-A0AA-B4234DF358EF}"/>
          </ac:spMkLst>
        </pc:spChg>
        <pc:spChg chg="add del">
          <ac:chgData name="Yang Xu" userId="2ef8d03b0d59ea36" providerId="LiveId" clId="{DC5C10F8-0589-4780-8D32-7FD7C97B1EBF}" dt="2019-08-08T05:08:25.227" v="3497" actId="26606"/>
          <ac:spMkLst>
            <pc:docMk/>
            <pc:sldMk cId="2102725928" sldId="285"/>
            <ac:spMk id="49" creationId="{64D236DE-BD07-488F-B236-DDEEFFF720FF}"/>
          </ac:spMkLst>
        </pc:spChg>
        <pc:spChg chg="add del">
          <ac:chgData name="Yang Xu" userId="2ef8d03b0d59ea36" providerId="LiveId" clId="{DC5C10F8-0589-4780-8D32-7FD7C97B1EBF}" dt="2019-08-08T05:08:28.222" v="3499" actId="26606"/>
          <ac:spMkLst>
            <pc:docMk/>
            <pc:sldMk cId="2102725928" sldId="285"/>
            <ac:spMk id="53" creationId="{1996130F-9AB5-4DE9-8574-3AF891C5C172}"/>
          </ac:spMkLst>
        </pc:spChg>
        <pc:spChg chg="add del">
          <ac:chgData name="Yang Xu" userId="2ef8d03b0d59ea36" providerId="LiveId" clId="{DC5C10F8-0589-4780-8D32-7FD7C97B1EBF}" dt="2019-08-08T05:08:28.222" v="3499" actId="26606"/>
          <ac:spMkLst>
            <pc:docMk/>
            <pc:sldMk cId="2102725928" sldId="285"/>
            <ac:spMk id="54" creationId="{3623DEAC-F39C-45D6-86DC-1033F6429528}"/>
          </ac:spMkLst>
        </pc:spChg>
        <pc:spChg chg="add del">
          <ac:chgData name="Yang Xu" userId="2ef8d03b0d59ea36" providerId="LiveId" clId="{DC5C10F8-0589-4780-8D32-7FD7C97B1EBF}" dt="2019-08-08T05:08:28.222" v="3499" actId="26606"/>
          <ac:spMkLst>
            <pc:docMk/>
            <pc:sldMk cId="2102725928" sldId="285"/>
            <ac:spMk id="55" creationId="{A692209D-B607-46C3-8560-07AF72291659}"/>
          </ac:spMkLst>
        </pc:spChg>
        <pc:spChg chg="add del">
          <ac:chgData name="Yang Xu" userId="2ef8d03b0d59ea36" providerId="LiveId" clId="{DC5C10F8-0589-4780-8D32-7FD7C97B1EBF}" dt="2019-08-08T05:08:28.222" v="3499" actId="26606"/>
          <ac:spMkLst>
            <pc:docMk/>
            <pc:sldMk cId="2102725928" sldId="285"/>
            <ac:spMk id="56" creationId="{94874638-CF15-4908-BC4B-4908744D0BAF}"/>
          </ac:spMkLst>
        </pc:spChg>
        <pc:spChg chg="add del">
          <ac:chgData name="Yang Xu" userId="2ef8d03b0d59ea36" providerId="LiveId" clId="{DC5C10F8-0589-4780-8D32-7FD7C97B1EBF}" dt="2019-08-08T05:08:28.222" v="3499" actId="26606"/>
          <ac:spMkLst>
            <pc:docMk/>
            <pc:sldMk cId="2102725928" sldId="285"/>
            <ac:spMk id="57" creationId="{5F1B8348-CD6E-4561-A704-C232D9A2676D}"/>
          </ac:spMkLst>
        </pc:spChg>
        <pc:spChg chg="add del">
          <ac:chgData name="Yang Xu" userId="2ef8d03b0d59ea36" providerId="LiveId" clId="{DC5C10F8-0589-4780-8D32-7FD7C97B1EBF}" dt="2019-08-08T05:08:31.613" v="3501" actId="26606"/>
          <ac:spMkLst>
            <pc:docMk/>
            <pc:sldMk cId="2102725928" sldId="285"/>
            <ac:spMk id="61" creationId="{DE91395A-2D18-4AF6-A0AC-AAA7189FED11}"/>
          </ac:spMkLst>
        </pc:spChg>
        <pc:spChg chg="add del">
          <ac:chgData name="Yang Xu" userId="2ef8d03b0d59ea36" providerId="LiveId" clId="{DC5C10F8-0589-4780-8D32-7FD7C97B1EBF}" dt="2019-08-08T05:08:31.613" v="3501" actId="26606"/>
          <ac:spMkLst>
            <pc:docMk/>
            <pc:sldMk cId="2102725928" sldId="285"/>
            <ac:spMk id="62" creationId="{7BD08880-457D-4C62-A3B5-6A9B0878C7E9}"/>
          </ac:spMkLst>
        </pc:spChg>
        <pc:spChg chg="add del">
          <ac:chgData name="Yang Xu" userId="2ef8d03b0d59ea36" providerId="LiveId" clId="{DC5C10F8-0589-4780-8D32-7FD7C97B1EBF}" dt="2019-08-08T05:08:31.613" v="3501" actId="26606"/>
          <ac:spMkLst>
            <pc:docMk/>
            <pc:sldMk cId="2102725928" sldId="285"/>
            <ac:spMk id="63" creationId="{FA94DED7-0A28-4AD9-8747-E94113225016}"/>
          </ac:spMkLst>
        </pc:spChg>
        <pc:spChg chg="add del">
          <ac:chgData name="Yang Xu" userId="2ef8d03b0d59ea36" providerId="LiveId" clId="{DC5C10F8-0589-4780-8D32-7FD7C97B1EBF}" dt="2019-08-08T05:08:31.613" v="3501" actId="26606"/>
          <ac:spMkLst>
            <pc:docMk/>
            <pc:sldMk cId="2102725928" sldId="285"/>
            <ac:spMk id="64" creationId="{6F175609-91A3-416E-BC3D-7548FDE02910}"/>
          </ac:spMkLst>
        </pc:spChg>
        <pc:spChg chg="add del">
          <ac:chgData name="Yang Xu" userId="2ef8d03b0d59ea36" providerId="LiveId" clId="{DC5C10F8-0589-4780-8D32-7FD7C97B1EBF}" dt="2019-08-08T05:08:31.613" v="3501" actId="26606"/>
          <ac:spMkLst>
            <pc:docMk/>
            <pc:sldMk cId="2102725928" sldId="285"/>
            <ac:spMk id="65" creationId="{9A3B0D54-9DF0-4FF8-A0AA-B4234DF358EF}"/>
          </ac:spMkLst>
        </pc:spChg>
        <pc:spChg chg="add del">
          <ac:chgData name="Yang Xu" userId="2ef8d03b0d59ea36" providerId="LiveId" clId="{DC5C10F8-0589-4780-8D32-7FD7C97B1EBF}" dt="2019-08-08T05:08:34.261" v="3503" actId="26606"/>
          <ac:spMkLst>
            <pc:docMk/>
            <pc:sldMk cId="2102725928" sldId="285"/>
            <ac:spMk id="69" creationId="{DE91395A-2D18-4AF6-A0AC-AAA7189FED11}"/>
          </ac:spMkLst>
        </pc:spChg>
        <pc:spChg chg="add del">
          <ac:chgData name="Yang Xu" userId="2ef8d03b0d59ea36" providerId="LiveId" clId="{DC5C10F8-0589-4780-8D32-7FD7C97B1EBF}" dt="2019-08-08T05:08:34.261" v="3503" actId="26606"/>
          <ac:spMkLst>
            <pc:docMk/>
            <pc:sldMk cId="2102725928" sldId="285"/>
            <ac:spMk id="70" creationId="{7BD08880-457D-4C62-A3B5-6A9B0878C7E9}"/>
          </ac:spMkLst>
        </pc:spChg>
        <pc:spChg chg="add del">
          <ac:chgData name="Yang Xu" userId="2ef8d03b0d59ea36" providerId="LiveId" clId="{DC5C10F8-0589-4780-8D32-7FD7C97B1EBF}" dt="2019-08-08T05:08:34.261" v="3503" actId="26606"/>
          <ac:spMkLst>
            <pc:docMk/>
            <pc:sldMk cId="2102725928" sldId="285"/>
            <ac:spMk id="71" creationId="{51F84177-D544-484B-840F-230FCEB946C8}"/>
          </ac:spMkLst>
        </pc:spChg>
        <pc:spChg chg="add del">
          <ac:chgData name="Yang Xu" userId="2ef8d03b0d59ea36" providerId="LiveId" clId="{DC5C10F8-0589-4780-8D32-7FD7C97B1EBF}" dt="2019-08-08T05:08:34.261" v="3503" actId="26606"/>
          <ac:spMkLst>
            <pc:docMk/>
            <pc:sldMk cId="2102725928" sldId="285"/>
            <ac:spMk id="72" creationId="{7BC9B9BC-356F-4894-B473-21807684EBCE}"/>
          </ac:spMkLst>
        </pc:spChg>
        <pc:spChg chg="add del">
          <ac:chgData name="Yang Xu" userId="2ef8d03b0d59ea36" providerId="LiveId" clId="{DC5C10F8-0589-4780-8D32-7FD7C97B1EBF}" dt="2019-08-08T05:08:34.261" v="3503" actId="26606"/>
          <ac:spMkLst>
            <pc:docMk/>
            <pc:sldMk cId="2102725928" sldId="285"/>
            <ac:spMk id="73" creationId="{CFD42E53-DE7E-4891-9F3A-A1E195E8E85A}"/>
          </ac:spMkLst>
        </pc:spChg>
        <pc:spChg chg="add del">
          <ac:chgData name="Yang Xu" userId="2ef8d03b0d59ea36" providerId="LiveId" clId="{DC5C10F8-0589-4780-8D32-7FD7C97B1EBF}" dt="2019-08-08T05:08:37.364" v="3505" actId="26606"/>
          <ac:spMkLst>
            <pc:docMk/>
            <pc:sldMk cId="2102725928" sldId="285"/>
            <ac:spMk id="77" creationId="{1996130F-9AB5-4DE9-8574-3AF891C5C172}"/>
          </ac:spMkLst>
        </pc:spChg>
        <pc:spChg chg="add del">
          <ac:chgData name="Yang Xu" userId="2ef8d03b0d59ea36" providerId="LiveId" clId="{DC5C10F8-0589-4780-8D32-7FD7C97B1EBF}" dt="2019-08-08T05:08:37.364" v="3505" actId="26606"/>
          <ac:spMkLst>
            <pc:docMk/>
            <pc:sldMk cId="2102725928" sldId="285"/>
            <ac:spMk id="78" creationId="{3623DEAC-F39C-45D6-86DC-1033F6429528}"/>
          </ac:spMkLst>
        </pc:spChg>
        <pc:spChg chg="add del">
          <ac:chgData name="Yang Xu" userId="2ef8d03b0d59ea36" providerId="LiveId" clId="{DC5C10F8-0589-4780-8D32-7FD7C97B1EBF}" dt="2019-08-08T05:08:37.364" v="3505" actId="26606"/>
          <ac:spMkLst>
            <pc:docMk/>
            <pc:sldMk cId="2102725928" sldId="285"/>
            <ac:spMk id="79" creationId="{A692209D-B607-46C3-8560-07AF72291659}"/>
          </ac:spMkLst>
        </pc:spChg>
        <pc:spChg chg="add del">
          <ac:chgData name="Yang Xu" userId="2ef8d03b0d59ea36" providerId="LiveId" clId="{DC5C10F8-0589-4780-8D32-7FD7C97B1EBF}" dt="2019-08-08T05:08:37.364" v="3505" actId="26606"/>
          <ac:spMkLst>
            <pc:docMk/>
            <pc:sldMk cId="2102725928" sldId="285"/>
            <ac:spMk id="80" creationId="{94874638-CF15-4908-BC4B-4908744D0BAF}"/>
          </ac:spMkLst>
        </pc:spChg>
        <pc:spChg chg="add del">
          <ac:chgData name="Yang Xu" userId="2ef8d03b0d59ea36" providerId="LiveId" clId="{DC5C10F8-0589-4780-8D32-7FD7C97B1EBF}" dt="2019-08-08T05:08:37.364" v="3505" actId="26606"/>
          <ac:spMkLst>
            <pc:docMk/>
            <pc:sldMk cId="2102725928" sldId="285"/>
            <ac:spMk id="81" creationId="{5F1B8348-CD6E-4561-A704-C232D9A2676D}"/>
          </ac:spMkLst>
        </pc:spChg>
        <pc:spChg chg="add">
          <ac:chgData name="Yang Xu" userId="2ef8d03b0d59ea36" providerId="LiveId" clId="{DC5C10F8-0589-4780-8D32-7FD7C97B1EBF}" dt="2019-08-08T05:08:37.392" v="3506" actId="26606"/>
          <ac:spMkLst>
            <pc:docMk/>
            <pc:sldMk cId="2102725928" sldId="285"/>
            <ac:spMk id="85" creationId="{1996130F-9AB5-4DE9-8574-3AF891C5C172}"/>
          </ac:spMkLst>
        </pc:spChg>
        <pc:spChg chg="add">
          <ac:chgData name="Yang Xu" userId="2ef8d03b0d59ea36" providerId="LiveId" clId="{DC5C10F8-0589-4780-8D32-7FD7C97B1EBF}" dt="2019-08-08T05:08:37.392" v="3506" actId="26606"/>
          <ac:spMkLst>
            <pc:docMk/>
            <pc:sldMk cId="2102725928" sldId="285"/>
            <ac:spMk id="86" creationId="{3623DEAC-F39C-45D6-86DC-1033F6429528}"/>
          </ac:spMkLst>
        </pc:spChg>
        <pc:spChg chg="add">
          <ac:chgData name="Yang Xu" userId="2ef8d03b0d59ea36" providerId="LiveId" clId="{DC5C10F8-0589-4780-8D32-7FD7C97B1EBF}" dt="2019-08-08T05:08:37.392" v="3506" actId="26606"/>
          <ac:spMkLst>
            <pc:docMk/>
            <pc:sldMk cId="2102725928" sldId="285"/>
            <ac:spMk id="87" creationId="{22589B50-D615-4630-B6F7-29E99FF2C4AB}"/>
          </ac:spMkLst>
        </pc:spChg>
        <pc:spChg chg="add">
          <ac:chgData name="Yang Xu" userId="2ef8d03b0d59ea36" providerId="LiveId" clId="{DC5C10F8-0589-4780-8D32-7FD7C97B1EBF}" dt="2019-08-08T05:08:37.392" v="3506" actId="26606"/>
          <ac:spMkLst>
            <pc:docMk/>
            <pc:sldMk cId="2102725928" sldId="285"/>
            <ac:spMk id="88" creationId="{B87A83DF-4E7A-4A81-867E-10E29C4BD3EB}"/>
          </ac:spMkLst>
        </pc:spChg>
        <pc:spChg chg="add">
          <ac:chgData name="Yang Xu" userId="2ef8d03b0d59ea36" providerId="LiveId" clId="{DC5C10F8-0589-4780-8D32-7FD7C97B1EBF}" dt="2019-08-08T05:08:37.392" v="3506" actId="26606"/>
          <ac:spMkLst>
            <pc:docMk/>
            <pc:sldMk cId="2102725928" sldId="285"/>
            <ac:spMk id="89" creationId="{435515D7-4CE9-4558-BA93-E245EFB64CD4}"/>
          </ac:spMkLst>
        </pc:spChg>
        <pc:grpChg chg="add del">
          <ac:chgData name="Yang Xu" userId="2ef8d03b0d59ea36" providerId="LiveId" clId="{DC5C10F8-0589-4780-8D32-7FD7C97B1EBF}" dt="2019-08-08T05:08:25.227" v="3497" actId="26606"/>
          <ac:grpSpMkLst>
            <pc:docMk/>
            <pc:sldMk cId="2102725928" sldId="285"/>
            <ac:grpSpMk id="11" creationId="{7398C59F-5A18-487B-91D6-B955AACF2E50}"/>
          </ac:grpSpMkLst>
        </pc:grpChg>
        <pc:grpChg chg="add del">
          <ac:chgData name="Yang Xu" userId="2ef8d03b0d59ea36" providerId="LiveId" clId="{DC5C10F8-0589-4780-8D32-7FD7C97B1EBF}" dt="2019-08-08T05:08:25.227" v="3497" actId="26606"/>
          <ac:grpSpMkLst>
            <pc:docMk/>
            <pc:sldMk cId="2102725928" sldId="285"/>
            <ac:grpSpMk id="25" creationId="{520234FB-542E-4550-9C2F-1B56FD41A1CA}"/>
          </ac:grpSpMkLst>
        </pc:grpChg>
        <pc:grpChg chg="add del">
          <ac:chgData name="Yang Xu" userId="2ef8d03b0d59ea36" providerId="LiveId" clId="{DC5C10F8-0589-4780-8D32-7FD7C97B1EBF}" dt="2019-08-08T05:08:28.222" v="3499" actId="26606"/>
          <ac:grpSpMkLst>
            <pc:docMk/>
            <pc:sldMk cId="2102725928" sldId="285"/>
            <ac:grpSpMk id="51" creationId="{166BF9EE-F7AC-4FA5-AC7E-001B3A642F75}"/>
          </ac:grpSpMkLst>
        </pc:grpChg>
        <pc:grpChg chg="add del">
          <ac:chgData name="Yang Xu" userId="2ef8d03b0d59ea36" providerId="LiveId" clId="{DC5C10F8-0589-4780-8D32-7FD7C97B1EBF}" dt="2019-08-08T05:08:28.222" v="3499" actId="26606"/>
          <ac:grpSpMkLst>
            <pc:docMk/>
            <pc:sldMk cId="2102725928" sldId="285"/>
            <ac:grpSpMk id="52" creationId="{E312DBA5-56D8-42B2-BA94-28168C2A6703}"/>
          </ac:grpSpMkLst>
        </pc:grpChg>
        <pc:grpChg chg="add del">
          <ac:chgData name="Yang Xu" userId="2ef8d03b0d59ea36" providerId="LiveId" clId="{DC5C10F8-0589-4780-8D32-7FD7C97B1EBF}" dt="2019-08-08T05:08:31.613" v="3501" actId="26606"/>
          <ac:grpSpMkLst>
            <pc:docMk/>
            <pc:sldMk cId="2102725928" sldId="285"/>
            <ac:grpSpMk id="59" creationId="{7398C59F-5A18-487B-91D6-B955AACF2E50}"/>
          </ac:grpSpMkLst>
        </pc:grpChg>
        <pc:grpChg chg="add del">
          <ac:chgData name="Yang Xu" userId="2ef8d03b0d59ea36" providerId="LiveId" clId="{DC5C10F8-0589-4780-8D32-7FD7C97B1EBF}" dt="2019-08-08T05:08:31.613" v="3501" actId="26606"/>
          <ac:grpSpMkLst>
            <pc:docMk/>
            <pc:sldMk cId="2102725928" sldId="285"/>
            <ac:grpSpMk id="60" creationId="{520234FB-542E-4550-9C2F-1B56FD41A1CA}"/>
          </ac:grpSpMkLst>
        </pc:grpChg>
        <pc:grpChg chg="add del">
          <ac:chgData name="Yang Xu" userId="2ef8d03b0d59ea36" providerId="LiveId" clId="{DC5C10F8-0589-4780-8D32-7FD7C97B1EBF}" dt="2019-08-08T05:08:34.261" v="3503" actId="26606"/>
          <ac:grpSpMkLst>
            <pc:docMk/>
            <pc:sldMk cId="2102725928" sldId="285"/>
            <ac:grpSpMk id="67" creationId="{7398C59F-5A18-487B-91D6-B955AACF2E50}"/>
          </ac:grpSpMkLst>
        </pc:grpChg>
        <pc:grpChg chg="add del">
          <ac:chgData name="Yang Xu" userId="2ef8d03b0d59ea36" providerId="LiveId" clId="{DC5C10F8-0589-4780-8D32-7FD7C97B1EBF}" dt="2019-08-08T05:08:34.261" v="3503" actId="26606"/>
          <ac:grpSpMkLst>
            <pc:docMk/>
            <pc:sldMk cId="2102725928" sldId="285"/>
            <ac:grpSpMk id="68" creationId="{520234FB-542E-4550-9C2F-1B56FD41A1CA}"/>
          </ac:grpSpMkLst>
        </pc:grpChg>
        <pc:grpChg chg="add del">
          <ac:chgData name="Yang Xu" userId="2ef8d03b0d59ea36" providerId="LiveId" clId="{DC5C10F8-0589-4780-8D32-7FD7C97B1EBF}" dt="2019-08-08T05:08:37.364" v="3505" actId="26606"/>
          <ac:grpSpMkLst>
            <pc:docMk/>
            <pc:sldMk cId="2102725928" sldId="285"/>
            <ac:grpSpMk id="75" creationId="{166BF9EE-F7AC-4FA5-AC7E-001B3A642F75}"/>
          </ac:grpSpMkLst>
        </pc:grpChg>
        <pc:grpChg chg="add del">
          <ac:chgData name="Yang Xu" userId="2ef8d03b0d59ea36" providerId="LiveId" clId="{DC5C10F8-0589-4780-8D32-7FD7C97B1EBF}" dt="2019-08-08T05:08:37.364" v="3505" actId="26606"/>
          <ac:grpSpMkLst>
            <pc:docMk/>
            <pc:sldMk cId="2102725928" sldId="285"/>
            <ac:grpSpMk id="76" creationId="{E312DBA5-56D8-42B2-BA94-28168C2A6703}"/>
          </ac:grpSpMkLst>
        </pc:grpChg>
        <pc:grpChg chg="add">
          <ac:chgData name="Yang Xu" userId="2ef8d03b0d59ea36" providerId="LiveId" clId="{DC5C10F8-0589-4780-8D32-7FD7C97B1EBF}" dt="2019-08-08T05:08:37.392" v="3506" actId="26606"/>
          <ac:grpSpMkLst>
            <pc:docMk/>
            <pc:sldMk cId="2102725928" sldId="285"/>
            <ac:grpSpMk id="83" creationId="{166BF9EE-F7AC-4FA5-AC7E-001B3A642F75}"/>
          </ac:grpSpMkLst>
        </pc:grpChg>
        <pc:grpChg chg="add">
          <ac:chgData name="Yang Xu" userId="2ef8d03b0d59ea36" providerId="LiveId" clId="{DC5C10F8-0589-4780-8D32-7FD7C97B1EBF}" dt="2019-08-08T05:08:37.392" v="3506" actId="26606"/>
          <ac:grpSpMkLst>
            <pc:docMk/>
            <pc:sldMk cId="2102725928" sldId="285"/>
            <ac:grpSpMk id="84" creationId="{E312DBA5-56D8-42B2-BA94-28168C2A6703}"/>
          </ac:grpSpMkLst>
        </pc:grpChg>
        <pc:picChg chg="add mod ord">
          <ac:chgData name="Yang Xu" userId="2ef8d03b0d59ea36" providerId="LiveId" clId="{DC5C10F8-0589-4780-8D32-7FD7C97B1EBF}" dt="2019-08-08T05:08:37.392" v="3506" actId="26606"/>
          <ac:picMkLst>
            <pc:docMk/>
            <pc:sldMk cId="2102725928" sldId="285"/>
            <ac:picMk id="6" creationId="{2F753550-5FF5-4BFE-BAB2-D106DBBD0599}"/>
          </ac:picMkLst>
        </pc:picChg>
      </pc:sldChg>
    </pc:docChg>
  </pc:docChgLst>
  <pc:docChgLst>
    <pc:chgData name="Yang Xu" userId="2ef8d03b0d59ea36" providerId="LiveId" clId="{F82B1D90-96EE-0247-8E50-B9ACFAA3E11B}"/>
    <pc:docChg chg="custSel mod addSld delSld modSld">
      <pc:chgData name="Yang Xu" userId="2ef8d03b0d59ea36" providerId="LiveId" clId="{F82B1D90-96EE-0247-8E50-B9ACFAA3E11B}" dt="2019-08-05T10:56:00.214" v="1089" actId="26606"/>
      <pc:docMkLst>
        <pc:docMk/>
      </pc:docMkLst>
      <pc:sldChg chg="addSp delSp modSp add">
        <pc:chgData name="Yang Xu" userId="2ef8d03b0d59ea36" providerId="LiveId" clId="{F82B1D90-96EE-0247-8E50-B9ACFAA3E11B}" dt="2019-08-05T10:32:56.375" v="51" actId="20577"/>
        <pc:sldMkLst>
          <pc:docMk/>
          <pc:sldMk cId="829867706" sldId="257"/>
        </pc:sldMkLst>
        <pc:spChg chg="mod">
          <ac:chgData name="Yang Xu" userId="2ef8d03b0d59ea36" providerId="LiveId" clId="{F82B1D90-96EE-0247-8E50-B9ACFAA3E11B}" dt="2019-08-05T10:32:56.375" v="51" actId="20577"/>
          <ac:spMkLst>
            <pc:docMk/>
            <pc:sldMk cId="829867706" sldId="257"/>
            <ac:spMk id="2" creationId="{EBEDFA64-B87F-B04B-AF1D-CC9C6350906D}"/>
          </ac:spMkLst>
        </pc:spChg>
        <pc:spChg chg="del">
          <ac:chgData name="Yang Xu" userId="2ef8d03b0d59ea36" providerId="LiveId" clId="{F82B1D90-96EE-0247-8E50-B9ACFAA3E11B}" dt="2019-08-05T10:32:38.703" v="1" actId="931"/>
          <ac:spMkLst>
            <pc:docMk/>
            <pc:sldMk cId="829867706" sldId="257"/>
            <ac:spMk id="3" creationId="{C53730DA-D6AB-0940-B1BA-A7320F9BB506}"/>
          </ac:spMkLst>
        </pc:spChg>
        <pc:spChg chg="del mod">
          <ac:chgData name="Yang Xu" userId="2ef8d03b0d59ea36" providerId="LiveId" clId="{F82B1D90-96EE-0247-8E50-B9ACFAA3E11B}" dt="2019-08-05T10:32:41.607" v="4" actId="931"/>
          <ac:spMkLst>
            <pc:docMk/>
            <pc:sldMk cId="829867706" sldId="257"/>
            <ac:spMk id="4" creationId="{A72A103B-00FE-B449-9631-2324F8396C75}"/>
          </ac:spMkLst>
        </pc:spChg>
        <pc:picChg chg="add mod">
          <ac:chgData name="Yang Xu" userId="2ef8d03b0d59ea36" providerId="LiveId" clId="{F82B1D90-96EE-0247-8E50-B9ACFAA3E11B}" dt="2019-08-05T10:32:41.607" v="4" actId="931"/>
          <ac:picMkLst>
            <pc:docMk/>
            <pc:sldMk cId="829867706" sldId="257"/>
            <ac:picMk id="6" creationId="{3304BFA1-7E8C-FD4F-9FFF-3B6AC2024A4F}"/>
          </ac:picMkLst>
        </pc:picChg>
        <pc:picChg chg="add mod">
          <ac:chgData name="Yang Xu" userId="2ef8d03b0d59ea36" providerId="LiveId" clId="{F82B1D90-96EE-0247-8E50-B9ACFAA3E11B}" dt="2019-08-05T10:32:41.607" v="4" actId="931"/>
          <ac:picMkLst>
            <pc:docMk/>
            <pc:sldMk cId="829867706" sldId="257"/>
            <ac:picMk id="8" creationId="{6E64C4F6-F624-6E40-968D-A3DB1D12D445}"/>
          </ac:picMkLst>
        </pc:picChg>
      </pc:sldChg>
      <pc:sldChg chg="modSp add">
        <pc:chgData name="Yang Xu" userId="2ef8d03b0d59ea36" providerId="LiveId" clId="{F82B1D90-96EE-0247-8E50-B9ACFAA3E11B}" dt="2019-08-05T10:37:47.122" v="692" actId="20577"/>
        <pc:sldMkLst>
          <pc:docMk/>
          <pc:sldMk cId="3976345311" sldId="258"/>
        </pc:sldMkLst>
        <pc:spChg chg="mod">
          <ac:chgData name="Yang Xu" userId="2ef8d03b0d59ea36" providerId="LiveId" clId="{F82B1D90-96EE-0247-8E50-B9ACFAA3E11B}" dt="2019-08-05T10:37:47.122" v="692" actId="20577"/>
          <ac:spMkLst>
            <pc:docMk/>
            <pc:sldMk cId="3976345311" sldId="258"/>
            <ac:spMk id="2" creationId="{5F515EC8-FE1C-5E47-933D-FF543C42A87C}"/>
          </ac:spMkLst>
        </pc:spChg>
      </pc:sldChg>
    </pc:docChg>
  </pc:docChgLst>
  <pc:docChgLst>
    <pc:chgData name="Yang Xu" userId="2ef8d03b0d59ea36" providerId="LiveId" clId="{E32B0D6E-54B4-4C98-96DA-B017AE8103CD}"/>
    <pc:docChg chg="undo custSel addSld delSld modSld">
      <pc:chgData name="Yang Xu" userId="2ef8d03b0d59ea36" providerId="LiveId" clId="{E32B0D6E-54B4-4C98-96DA-B017AE8103CD}" dt="2019-08-16T05:16:54.047" v="6284" actId="1076"/>
      <pc:docMkLst>
        <pc:docMk/>
      </pc:docMkLst>
      <pc:sldChg chg="modSp">
        <pc:chgData name="Yang Xu" userId="2ef8d03b0d59ea36" providerId="LiveId" clId="{E32B0D6E-54B4-4C98-96DA-B017AE8103CD}" dt="2019-08-16T04:06:07.781" v="59" actId="20577"/>
        <pc:sldMkLst>
          <pc:docMk/>
          <pc:sldMk cId="3976345311" sldId="258"/>
        </pc:sldMkLst>
        <pc:spChg chg="mod">
          <ac:chgData name="Yang Xu" userId="2ef8d03b0d59ea36" providerId="LiveId" clId="{E32B0D6E-54B4-4C98-96DA-B017AE8103CD}" dt="2019-08-16T04:06:00.527" v="39"/>
          <ac:spMkLst>
            <pc:docMk/>
            <pc:sldMk cId="3976345311" sldId="258"/>
            <ac:spMk id="2" creationId="{5F515EC8-FE1C-5E47-933D-FF543C42A87C}"/>
          </ac:spMkLst>
        </pc:spChg>
        <pc:spChg chg="mod">
          <ac:chgData name="Yang Xu" userId="2ef8d03b0d59ea36" providerId="LiveId" clId="{E32B0D6E-54B4-4C98-96DA-B017AE8103CD}" dt="2019-08-16T04:06:07.781" v="59" actId="20577"/>
          <ac:spMkLst>
            <pc:docMk/>
            <pc:sldMk cId="3976345311" sldId="258"/>
            <ac:spMk id="3" creationId="{775BD944-F5C5-164C-9D72-4739E1507A0B}"/>
          </ac:spMkLst>
        </pc:spChg>
      </pc:sldChg>
      <pc:sldChg chg="modSp">
        <pc:chgData name="Yang Xu" userId="2ef8d03b0d59ea36" providerId="LiveId" clId="{E32B0D6E-54B4-4C98-96DA-B017AE8103CD}" dt="2019-08-16T04:04:55.450" v="2"/>
        <pc:sldMkLst>
          <pc:docMk/>
          <pc:sldMk cId="2102725928" sldId="285"/>
        </pc:sldMkLst>
        <pc:spChg chg="mod">
          <ac:chgData name="Yang Xu" userId="2ef8d03b0d59ea36" providerId="LiveId" clId="{E32B0D6E-54B4-4C98-96DA-B017AE8103CD}" dt="2019-08-16T04:04:55.450" v="2"/>
          <ac:spMkLst>
            <pc:docMk/>
            <pc:sldMk cId="2102725928" sldId="285"/>
            <ac:spMk id="4" creationId="{C50764E9-8B57-43BC-B62A-D3F90FF17D5B}"/>
          </ac:spMkLst>
        </pc:spChg>
      </pc:sldChg>
    </pc:docChg>
  </pc:docChgLst>
  <pc:docChgLst>
    <pc:chgData name="Yang Xu" userId="2ef8d03b0d59ea36" providerId="LiveId" clId="{216FCB6F-76EF-4B0E-A276-B294A090B2A5}"/>
    <pc:docChg chg="undo custSel mod addSld modSld">
      <pc:chgData name="Yang Xu" userId="2ef8d03b0d59ea36" providerId="LiveId" clId="{216FCB6F-76EF-4B0E-A276-B294A090B2A5}" dt="2019-08-06T12:47:05.922" v="3389" actId="14100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1EC4-85C2-0842-AC48-6260BBD49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zh-CN" altLang="en-US" dirty="0"/>
              <a:t>第四章 进阶特性</a:t>
            </a:r>
            <a:br>
              <a:rPr lang="en-US" altLang="zh-CN" dirty="0"/>
            </a:b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91C9B-6218-4845-B198-0674AE340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     杨旭</a:t>
            </a:r>
            <a:endParaRPr lang="en-US" dirty="0"/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C196DDB-C0FA-024D-9869-9490EBB3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27" y="4777381"/>
            <a:ext cx="1154112" cy="115411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3ACD9E6-1759-7D46-91D6-4C69D82F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839" y="4777379"/>
            <a:ext cx="2885280" cy="11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FB0F-907A-42EE-9FBB-E09D15BB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扩展方法链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A122-7FE9-4BCC-986C-E3C3015F6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扩展方法和实例方法一样</a:t>
            </a:r>
            <a:r>
              <a:rPr lang="en-US" dirty="0"/>
              <a:t>, </a:t>
            </a:r>
            <a:r>
              <a:rPr lang="en-US" dirty="0" err="1"/>
              <a:t>也提供了一种整洁的方式来</a:t>
            </a:r>
            <a:r>
              <a:rPr lang="zh-CN" altLang="en-US" dirty="0"/>
              <a:t>进行链式调用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就可以这样调用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public static class StringHelper &#10;public static string pluralize (this string s) &#10;public static string Capitalize (this string s) ">
            <a:extLst>
              <a:ext uri="{FF2B5EF4-FFF2-40B4-BE49-F238E27FC236}">
                <a16:creationId xmlns:a16="http://schemas.microsoft.com/office/drawing/2014/main" id="{7D9A354D-B2D4-473F-8578-DAF46FBF0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017" y="2670007"/>
            <a:ext cx="7427281" cy="17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tring x &#10;string y &#10;&quot; sausage ; &#10;= StringHelper.Capitalize (StringHelper.Pluralize (&quot;sausage&quot;)); ">
            <a:extLst>
              <a:ext uri="{FF2B5EF4-FFF2-40B4-BE49-F238E27FC236}">
                <a16:creationId xmlns:a16="http://schemas.microsoft.com/office/drawing/2014/main" id="{B8FC9AF6-DC1D-4C26-BEE7-CE7529EF6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017" y="5029553"/>
            <a:ext cx="7407273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12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1FB2-3D03-46C9-8D14-30A7F0C74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歧义和解析</a:t>
            </a:r>
            <a:br>
              <a:rPr lang="en-US" b="1" dirty="0"/>
            </a:br>
            <a:r>
              <a:rPr lang="en-US" b="1" dirty="0" err="1"/>
              <a:t>命名空间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DB1E-598E-4873-AB6C-CFCB8E137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只有所在类处于在作用范围内的扩展方法才可以被访问</a:t>
            </a:r>
            <a:r>
              <a:rPr lang="en-US" dirty="0"/>
              <a:t>, </a:t>
            </a:r>
            <a:r>
              <a:rPr lang="en-US" dirty="0" err="1"/>
              <a:t>典型的做法是引入命名空间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如果这里不引入Utils命名空间的话</a:t>
            </a:r>
            <a:r>
              <a:rPr lang="en-US" dirty="0"/>
              <a:t>, </a:t>
            </a:r>
            <a:r>
              <a:rPr lang="en-US" dirty="0" err="1"/>
              <a:t>在编译时就会报错的</a:t>
            </a:r>
            <a:r>
              <a:rPr lang="en-US" dirty="0"/>
              <a:t>..</a:t>
            </a:r>
          </a:p>
          <a:p>
            <a:endParaRPr lang="en-US" dirty="0"/>
          </a:p>
        </p:txBody>
      </p:sp>
      <p:pic>
        <p:nvPicPr>
          <p:cNvPr id="6146" name="Picture 2" descr="MyApp &#10;using &#10;class Test &#10;static void Main() &#10;Console .HriteLine (&quot;Perth&quot; .1sCapitaIized()); ">
            <a:extLst>
              <a:ext uri="{FF2B5EF4-FFF2-40B4-BE49-F238E27FC236}">
                <a16:creationId xmlns:a16="http://schemas.microsoft.com/office/drawing/2014/main" id="{C92FDAD4-43B7-42D2-B288-83FBD1273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528" y="2671763"/>
            <a:ext cx="8071935" cy="262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30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BF4F-2871-49D4-AA33-46B02AFB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歧义和解析</a:t>
            </a:r>
            <a:br>
              <a:rPr lang="en-US" b="1" dirty="0"/>
            </a:br>
            <a:r>
              <a:rPr lang="en-US" b="1" dirty="0" err="1"/>
              <a:t>扩展方法</a:t>
            </a:r>
            <a:r>
              <a:rPr lang="en-US" b="1" dirty="0"/>
              <a:t> vs </a:t>
            </a:r>
            <a:r>
              <a:rPr lang="en-US" b="1" dirty="0" err="1"/>
              <a:t>实例方法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EE7E9-197A-4CC6-A361-09C98BE13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兼容的实例方法的优先级总是高于扩展方法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这个例子里</a:t>
            </a:r>
            <a:r>
              <a:rPr lang="en-US" dirty="0"/>
              <a:t>, </a:t>
            </a:r>
            <a:r>
              <a:rPr lang="en-US" dirty="0" err="1"/>
              <a:t>即使你像下面这样调用该Foo方法且传递参数甚至是int类型</a:t>
            </a:r>
            <a:r>
              <a:rPr lang="en-US" dirty="0"/>
              <a:t>, </a:t>
            </a:r>
            <a:r>
              <a:rPr lang="en-US" dirty="0" err="1"/>
              <a:t>而实际执行的方法也是Test的实例方法</a:t>
            </a:r>
            <a:r>
              <a:rPr lang="en-US" dirty="0"/>
              <a:t>.</a:t>
            </a:r>
          </a:p>
          <a:p>
            <a:r>
              <a:rPr lang="en-US" dirty="0" err="1"/>
              <a:t>这种情况下</a:t>
            </a:r>
            <a:r>
              <a:rPr lang="en-US" dirty="0"/>
              <a:t>, </a:t>
            </a:r>
            <a:r>
              <a:rPr lang="en-US" dirty="0" err="1"/>
              <a:t>唯一能调用扩展方法的方式就是使用静态调用的语法</a:t>
            </a:r>
            <a:r>
              <a:rPr lang="en-US" dirty="0"/>
              <a:t>; </a:t>
            </a:r>
            <a:r>
              <a:rPr lang="en-US" dirty="0" err="1"/>
              <a:t>也就是</a:t>
            </a:r>
            <a:r>
              <a:rPr lang="en-US" dirty="0"/>
              <a:t> </a:t>
            </a:r>
            <a:r>
              <a:rPr lang="en-US" dirty="0" err="1"/>
              <a:t>Extensions.Foo</a:t>
            </a:r>
            <a:r>
              <a:rPr lang="en-US" dirty="0"/>
              <a:t>(…)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class Test &#10;public void FOO (object x) { ) &#10;static class Extensions &#10;// This æthod always Wins &#10;public static void FOO (this Test t, ">
            <a:extLst>
              <a:ext uri="{FF2B5EF4-FFF2-40B4-BE49-F238E27FC236}">
                <a16:creationId xmlns:a16="http://schemas.microsoft.com/office/drawing/2014/main" id="{43E50B8C-09F6-4C8D-8598-7E788FFB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10" y="2700337"/>
            <a:ext cx="5026943" cy="17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2D757B-C7CB-4C21-87B4-39B3EADE3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810" y="3704887"/>
            <a:ext cx="2302045" cy="6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2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EE94-E874-4947-AF9A-B3C8F48D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歧义和解析</a:t>
            </a:r>
            <a:br>
              <a:rPr lang="en-US" b="1" dirty="0"/>
            </a:br>
            <a:r>
              <a:rPr lang="en-US" b="1" dirty="0" err="1"/>
              <a:t>扩展方法</a:t>
            </a:r>
            <a:r>
              <a:rPr lang="en-US" b="1" dirty="0"/>
              <a:t> vs </a:t>
            </a:r>
            <a:r>
              <a:rPr lang="en-US" b="1" dirty="0" err="1"/>
              <a:t>扩展方法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30A68-2799-426D-B0D4-CA4F79B5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如果两个扩展方法拥有相同的签名</a:t>
            </a:r>
            <a:r>
              <a:rPr lang="en-US" b="1" dirty="0"/>
              <a:t>, </a:t>
            </a:r>
            <a:r>
              <a:rPr lang="en-US" b="1" dirty="0" err="1"/>
              <a:t>那么扩展方法必须像常规静态方法那样调用以避免歧义</a:t>
            </a:r>
            <a:r>
              <a:rPr lang="en-US" b="1" dirty="0"/>
              <a:t>. </a:t>
            </a:r>
            <a:r>
              <a:rPr lang="en-US" b="1" dirty="0" err="1"/>
              <a:t>而如果其中一个扩展方法的参数类型更具体</a:t>
            </a:r>
            <a:r>
              <a:rPr lang="en-US" b="1" dirty="0"/>
              <a:t>, </a:t>
            </a:r>
            <a:r>
              <a:rPr lang="en-US" b="1" dirty="0" err="1"/>
              <a:t>那么这个方法的优先级就会更高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 err="1"/>
              <a:t>这种情况下</a:t>
            </a:r>
            <a:r>
              <a:rPr lang="en-US" dirty="0"/>
              <a:t>, </a:t>
            </a:r>
            <a:r>
              <a:rPr lang="en-US" dirty="0" err="1"/>
              <a:t>调用的就是StringHelper上的IsCapitalized方法</a:t>
            </a:r>
            <a:r>
              <a:rPr lang="en-US" dirty="0"/>
              <a:t>.</a:t>
            </a:r>
          </a:p>
          <a:p>
            <a:r>
              <a:rPr lang="en-US" dirty="0" err="1"/>
              <a:t>注意</a:t>
            </a:r>
            <a:r>
              <a:rPr lang="en-US" dirty="0"/>
              <a:t>: </a:t>
            </a:r>
            <a:r>
              <a:rPr lang="en-US" b="1" dirty="0" err="1"/>
              <a:t>类和结构体被认为比接口更具体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194" name="Picture 2" descr="static class StringHe1per &#10;public static boot Iscapitalized (this string s) ) &#10;static class ObjectHelper &#10;public static bool Iscapitalized (this object s) ">
            <a:extLst>
              <a:ext uri="{FF2B5EF4-FFF2-40B4-BE49-F238E27FC236}">
                <a16:creationId xmlns:a16="http://schemas.microsoft.com/office/drawing/2014/main" id="{7B9C3EDB-0A5C-429B-B345-ADD16C42C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96" y="2799346"/>
            <a:ext cx="5149015" cy="188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E529A4-1F99-4FB9-97B5-8F13C6563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596" y="4707957"/>
            <a:ext cx="3865646" cy="40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6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1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4" name="Group 2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5" name="Rectangle 3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7" name="Rectangle 42">
            <a:extLst>
              <a:ext uri="{FF2B5EF4-FFF2-40B4-BE49-F238E27FC236}">
                <a16:creationId xmlns:a16="http://schemas.microsoft.com/office/drawing/2014/main" id="{22589B50-D615-4630-B6F7-29E99FF2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44">
            <a:extLst>
              <a:ext uri="{FF2B5EF4-FFF2-40B4-BE49-F238E27FC236}">
                <a16:creationId xmlns:a16="http://schemas.microsoft.com/office/drawing/2014/main" id="{B87A83DF-4E7A-4A81-867E-10E29C4BD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6111243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1EBB8-FFF7-4EE9-9B8C-0F3658DB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528046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>
                <a:solidFill>
                  <a:srgbClr val="FEFFFF"/>
                </a:solidFill>
              </a:rPr>
              <a:t>谢谢！</a:t>
            </a:r>
            <a:endParaRPr lang="en-US" sz="4000">
              <a:solidFill>
                <a:srgbClr val="FEFFFF"/>
              </a:solidFill>
            </a:endParaRPr>
          </a:p>
        </p:txBody>
      </p:sp>
      <p:sp>
        <p:nvSpPr>
          <p:cNvPr id="89" name="Freeform 27">
            <a:extLst>
              <a:ext uri="{FF2B5EF4-FFF2-40B4-BE49-F238E27FC236}">
                <a16:creationId xmlns:a16="http://schemas.microsoft.com/office/drawing/2014/main" id="{435515D7-4CE9-4558-BA93-E245EFB64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6881206" cy="857047"/>
          </a:xfrm>
          <a:custGeom>
            <a:avLst/>
            <a:gdLst>
              <a:gd name="connsiteX0" fmla="*/ 0 w 6881206"/>
              <a:gd name="connsiteY0" fmla="*/ 0 h 857047"/>
              <a:gd name="connsiteX1" fmla="*/ 653445 w 6881206"/>
              <a:gd name="connsiteY1" fmla="*/ 0 h 857047"/>
              <a:gd name="connsiteX2" fmla="*/ 1156123 w 6881206"/>
              <a:gd name="connsiteY2" fmla="*/ 0 h 857047"/>
              <a:gd name="connsiteX3" fmla="*/ 1380221 w 6881206"/>
              <a:gd name="connsiteY3" fmla="*/ 0 h 857047"/>
              <a:gd name="connsiteX4" fmla="*/ 1444324 w 6881206"/>
              <a:gd name="connsiteY4" fmla="*/ 0 h 857047"/>
              <a:gd name="connsiteX5" fmla="*/ 1522072 w 6881206"/>
              <a:gd name="connsiteY5" fmla="*/ 0 h 857047"/>
              <a:gd name="connsiteX6" fmla="*/ 1596570 w 6881206"/>
              <a:gd name="connsiteY6" fmla="*/ 0 h 857047"/>
              <a:gd name="connsiteX7" fmla="*/ 1893047 w 6881206"/>
              <a:gd name="connsiteY7" fmla="*/ 0 h 857047"/>
              <a:gd name="connsiteX8" fmla="*/ 1978260 w 6881206"/>
              <a:gd name="connsiteY8" fmla="*/ 0 h 857047"/>
              <a:gd name="connsiteX9" fmla="*/ 2032793 w 6881206"/>
              <a:gd name="connsiteY9" fmla="*/ 0 h 857047"/>
              <a:gd name="connsiteX10" fmla="*/ 2095032 w 6881206"/>
              <a:gd name="connsiteY10" fmla="*/ 0 h 857047"/>
              <a:gd name="connsiteX11" fmla="*/ 2574748 w 6881206"/>
              <a:gd name="connsiteY11" fmla="*/ 0 h 857047"/>
              <a:gd name="connsiteX12" fmla="*/ 2712413 w 6881206"/>
              <a:gd name="connsiteY12" fmla="*/ 0 h 857047"/>
              <a:gd name="connsiteX13" fmla="*/ 2724164 w 6881206"/>
              <a:gd name="connsiteY13" fmla="*/ 0 h 857047"/>
              <a:gd name="connsiteX14" fmla="*/ 2806423 w 6881206"/>
              <a:gd name="connsiteY14" fmla="*/ 0 h 857047"/>
              <a:gd name="connsiteX15" fmla="*/ 2975563 w 6881206"/>
              <a:gd name="connsiteY15" fmla="*/ 0 h 857047"/>
              <a:gd name="connsiteX16" fmla="*/ 3029696 w 6881206"/>
              <a:gd name="connsiteY16" fmla="*/ 0 h 857047"/>
              <a:gd name="connsiteX17" fmla="*/ 3216247 w 6881206"/>
              <a:gd name="connsiteY17" fmla="*/ 0 h 857047"/>
              <a:gd name="connsiteX18" fmla="*/ 3464491 w 6881206"/>
              <a:gd name="connsiteY18" fmla="*/ 0 h 857047"/>
              <a:gd name="connsiteX19" fmla="*/ 3476820 w 6881206"/>
              <a:gd name="connsiteY19" fmla="*/ 0 h 857047"/>
              <a:gd name="connsiteX20" fmla="*/ 3508932 w 6881206"/>
              <a:gd name="connsiteY20" fmla="*/ 0 h 857047"/>
              <a:gd name="connsiteX21" fmla="*/ 3518154 w 6881206"/>
              <a:gd name="connsiteY21" fmla="*/ 0 h 857047"/>
              <a:gd name="connsiteX22" fmla="*/ 3563124 w 6881206"/>
              <a:gd name="connsiteY22" fmla="*/ 0 h 857047"/>
              <a:gd name="connsiteX23" fmla="*/ 3568615 w 6881206"/>
              <a:gd name="connsiteY23" fmla="*/ 0 h 857047"/>
              <a:gd name="connsiteX24" fmla="*/ 3582711 w 6881206"/>
              <a:gd name="connsiteY24" fmla="*/ 0 h 857047"/>
              <a:gd name="connsiteX25" fmla="*/ 3607047 w 6881206"/>
              <a:gd name="connsiteY25" fmla="*/ 0 h 857047"/>
              <a:gd name="connsiteX26" fmla="*/ 3711363 w 6881206"/>
              <a:gd name="connsiteY26" fmla="*/ 0 h 857047"/>
              <a:gd name="connsiteX27" fmla="*/ 3757936 w 6881206"/>
              <a:gd name="connsiteY27" fmla="*/ 0 h 857047"/>
              <a:gd name="connsiteX28" fmla="*/ 3914505 w 6881206"/>
              <a:gd name="connsiteY28" fmla="*/ 0 h 857047"/>
              <a:gd name="connsiteX29" fmla="*/ 4099165 w 6881206"/>
              <a:gd name="connsiteY29" fmla="*/ 0 h 857047"/>
              <a:gd name="connsiteX30" fmla="*/ 4176573 w 6881206"/>
              <a:gd name="connsiteY30" fmla="*/ 0 h 857047"/>
              <a:gd name="connsiteX31" fmla="*/ 4211043 w 6881206"/>
              <a:gd name="connsiteY31" fmla="*/ 0 h 857047"/>
              <a:gd name="connsiteX32" fmla="*/ 4249415 w 6881206"/>
              <a:gd name="connsiteY32" fmla="*/ 0 h 857047"/>
              <a:gd name="connsiteX33" fmla="*/ 4292911 w 6881206"/>
              <a:gd name="connsiteY33" fmla="*/ 0 h 857047"/>
              <a:gd name="connsiteX34" fmla="*/ 4715176 w 6881206"/>
              <a:gd name="connsiteY34" fmla="*/ 0 h 857047"/>
              <a:gd name="connsiteX35" fmla="*/ 4749035 w 6881206"/>
              <a:gd name="connsiteY35" fmla="*/ 0 h 857047"/>
              <a:gd name="connsiteX36" fmla="*/ 5107279 w 6881206"/>
              <a:gd name="connsiteY36" fmla="*/ 0 h 857047"/>
              <a:gd name="connsiteX37" fmla="*/ 5446306 w 6881206"/>
              <a:gd name="connsiteY37" fmla="*/ 0 h 857047"/>
              <a:gd name="connsiteX38" fmla="*/ 5654500 w 6881206"/>
              <a:gd name="connsiteY38" fmla="*/ 0 h 857047"/>
              <a:gd name="connsiteX39" fmla="*/ 5879355 w 6881206"/>
              <a:gd name="connsiteY39" fmla="*/ 0 h 857047"/>
              <a:gd name="connsiteX40" fmla="*/ 6374171 w 6881206"/>
              <a:gd name="connsiteY40" fmla="*/ 0 h 857047"/>
              <a:gd name="connsiteX41" fmla="*/ 6382691 w 6881206"/>
              <a:gd name="connsiteY41" fmla="*/ 0 h 857047"/>
              <a:gd name="connsiteX42" fmla="*/ 6406881 w 6881206"/>
              <a:gd name="connsiteY42" fmla="*/ 10516 h 857047"/>
              <a:gd name="connsiteX43" fmla="*/ 6411719 w 6881206"/>
              <a:gd name="connsiteY43" fmla="*/ 15774 h 857047"/>
              <a:gd name="connsiteX44" fmla="*/ 6412418 w 6881206"/>
              <a:gd name="connsiteY44" fmla="*/ 16534 h 857047"/>
              <a:gd name="connsiteX45" fmla="*/ 6413765 w 6881206"/>
              <a:gd name="connsiteY45" fmla="*/ 17998 h 857047"/>
              <a:gd name="connsiteX46" fmla="*/ 6418286 w 6881206"/>
              <a:gd name="connsiteY46" fmla="*/ 21854 h 857047"/>
              <a:gd name="connsiteX47" fmla="*/ 6867337 w 6881206"/>
              <a:gd name="connsiteY47" fmla="*/ 404863 h 857047"/>
              <a:gd name="connsiteX48" fmla="*/ 6867337 w 6881206"/>
              <a:gd name="connsiteY48" fmla="*/ 452185 h 857047"/>
              <a:gd name="connsiteX49" fmla="*/ 6491457 w 6881206"/>
              <a:gd name="connsiteY49" fmla="*/ 772784 h 857047"/>
              <a:gd name="connsiteX50" fmla="*/ 6413765 w 6881206"/>
              <a:gd name="connsiteY50" fmla="*/ 839050 h 857047"/>
              <a:gd name="connsiteX51" fmla="*/ 6411719 w 6881206"/>
              <a:gd name="connsiteY51" fmla="*/ 841273 h 857047"/>
              <a:gd name="connsiteX52" fmla="*/ 6406881 w 6881206"/>
              <a:gd name="connsiteY52" fmla="*/ 846531 h 857047"/>
              <a:gd name="connsiteX53" fmla="*/ 6382691 w 6881206"/>
              <a:gd name="connsiteY53" fmla="*/ 857047 h 857047"/>
              <a:gd name="connsiteX54" fmla="*/ 6374171 w 6881206"/>
              <a:gd name="connsiteY54" fmla="*/ 857047 h 857047"/>
              <a:gd name="connsiteX55" fmla="*/ 6368680 w 6881206"/>
              <a:gd name="connsiteY55" fmla="*/ 857047 h 857047"/>
              <a:gd name="connsiteX56" fmla="*/ 6348221 w 6881206"/>
              <a:gd name="connsiteY56" fmla="*/ 857047 h 857047"/>
              <a:gd name="connsiteX57" fmla="*/ 6330248 w 6881206"/>
              <a:gd name="connsiteY57" fmla="*/ 857047 h 857047"/>
              <a:gd name="connsiteX58" fmla="*/ 6266353 w 6881206"/>
              <a:gd name="connsiteY58" fmla="*/ 857047 h 857047"/>
              <a:gd name="connsiteX59" fmla="*/ 6225932 w 6881206"/>
              <a:gd name="connsiteY59" fmla="*/ 857047 h 857047"/>
              <a:gd name="connsiteX60" fmla="*/ 6106926 w 6881206"/>
              <a:gd name="connsiteY60" fmla="*/ 857047 h 857047"/>
              <a:gd name="connsiteX61" fmla="*/ 6022790 w 6881206"/>
              <a:gd name="connsiteY61" fmla="*/ 857047 h 857047"/>
              <a:gd name="connsiteX62" fmla="*/ 5844088 w 6881206"/>
              <a:gd name="connsiteY62" fmla="*/ 857047 h 857047"/>
              <a:gd name="connsiteX63" fmla="*/ 5687880 w 6881206"/>
              <a:gd name="connsiteY63" fmla="*/ 857047 h 857047"/>
              <a:gd name="connsiteX64" fmla="*/ 5451985 w 6881206"/>
              <a:gd name="connsiteY64" fmla="*/ 857047 h 857047"/>
              <a:gd name="connsiteX65" fmla="*/ 5188261 w 6881206"/>
              <a:gd name="connsiteY65" fmla="*/ 857047 h 857047"/>
              <a:gd name="connsiteX66" fmla="*/ 4904764 w 6881206"/>
              <a:gd name="connsiteY66" fmla="*/ 857047 h 857047"/>
              <a:gd name="connsiteX67" fmla="*/ 4490989 w 6881206"/>
              <a:gd name="connsiteY67" fmla="*/ 857047 h 857047"/>
              <a:gd name="connsiteX68" fmla="*/ 4176573 w 6881206"/>
              <a:gd name="connsiteY68" fmla="*/ 857047 h 857047"/>
              <a:gd name="connsiteX69" fmla="*/ 4099165 w 6881206"/>
              <a:gd name="connsiteY69" fmla="*/ 857047 h 857047"/>
              <a:gd name="connsiteX70" fmla="*/ 4089943 w 6881206"/>
              <a:gd name="connsiteY70" fmla="*/ 857047 h 857047"/>
              <a:gd name="connsiteX71" fmla="*/ 4057940 w 6881206"/>
              <a:gd name="connsiteY71" fmla="*/ 857047 h 857047"/>
              <a:gd name="connsiteX72" fmla="*/ 4025386 w 6881206"/>
              <a:gd name="connsiteY72" fmla="*/ 857047 h 857047"/>
              <a:gd name="connsiteX73" fmla="*/ 3850160 w 6881206"/>
              <a:gd name="connsiteY73" fmla="*/ 857047 h 857047"/>
              <a:gd name="connsiteX74" fmla="*/ 3563124 w 6881206"/>
              <a:gd name="connsiteY74" fmla="*/ 857047 h 857047"/>
              <a:gd name="connsiteX75" fmla="*/ 3550795 w 6881206"/>
              <a:gd name="connsiteY75" fmla="*/ 857047 h 857047"/>
              <a:gd name="connsiteX76" fmla="*/ 3508932 w 6881206"/>
              <a:gd name="connsiteY76" fmla="*/ 857047 h 857047"/>
              <a:gd name="connsiteX77" fmla="*/ 3483683 w 6881206"/>
              <a:gd name="connsiteY77" fmla="*/ 857047 h 857047"/>
              <a:gd name="connsiteX78" fmla="*/ 3464491 w 6881206"/>
              <a:gd name="connsiteY78" fmla="*/ 857047 h 857047"/>
              <a:gd name="connsiteX79" fmla="*/ 3452740 w 6881206"/>
              <a:gd name="connsiteY79" fmla="*/ 857047 h 857047"/>
              <a:gd name="connsiteX80" fmla="*/ 3423719 w 6881206"/>
              <a:gd name="connsiteY80" fmla="*/ 857047 h 857047"/>
              <a:gd name="connsiteX81" fmla="*/ 3370481 w 6881206"/>
              <a:gd name="connsiteY81" fmla="*/ 857047 h 857047"/>
              <a:gd name="connsiteX82" fmla="*/ 3306946 w 6881206"/>
              <a:gd name="connsiteY82" fmla="*/ 857047 h 857047"/>
              <a:gd name="connsiteX83" fmla="*/ 3147208 w 6881206"/>
              <a:gd name="connsiteY83" fmla="*/ 857047 h 857047"/>
              <a:gd name="connsiteX84" fmla="*/ 3114429 w 6881206"/>
              <a:gd name="connsiteY84" fmla="*/ 857047 h 857047"/>
              <a:gd name="connsiteX85" fmla="*/ 2960658 w 6881206"/>
              <a:gd name="connsiteY85" fmla="*/ 857047 h 857047"/>
              <a:gd name="connsiteX86" fmla="*/ 2827230 w 6881206"/>
              <a:gd name="connsiteY86" fmla="*/ 857047 h 857047"/>
              <a:gd name="connsiteX87" fmla="*/ 2712413 w 6881206"/>
              <a:gd name="connsiteY87" fmla="*/ 857047 h 857047"/>
              <a:gd name="connsiteX88" fmla="*/ 2680242 w 6881206"/>
              <a:gd name="connsiteY88" fmla="*/ 857047 h 857047"/>
              <a:gd name="connsiteX89" fmla="*/ 2603835 w 6881206"/>
              <a:gd name="connsiteY89" fmla="*/ 857047 h 857047"/>
              <a:gd name="connsiteX90" fmla="*/ 2455042 w 6881206"/>
              <a:gd name="connsiteY90" fmla="*/ 857047 h 857047"/>
              <a:gd name="connsiteX91" fmla="*/ 2426415 w 6881206"/>
              <a:gd name="connsiteY91" fmla="*/ 857047 h 857047"/>
              <a:gd name="connsiteX92" fmla="*/ 2209736 w 6881206"/>
              <a:gd name="connsiteY92" fmla="*/ 857047 h 857047"/>
              <a:gd name="connsiteX93" fmla="*/ 1893047 w 6881206"/>
              <a:gd name="connsiteY93" fmla="*/ 857047 h 857047"/>
              <a:gd name="connsiteX94" fmla="*/ 1885034 w 6881206"/>
              <a:gd name="connsiteY94" fmla="*/ 857047 h 857047"/>
              <a:gd name="connsiteX95" fmla="*/ 1843786 w 6881206"/>
              <a:gd name="connsiteY95" fmla="*/ 857047 h 857047"/>
              <a:gd name="connsiteX96" fmla="*/ 1828944 w 6881206"/>
              <a:gd name="connsiteY96" fmla="*/ 857047 h 857047"/>
              <a:gd name="connsiteX97" fmla="*/ 1380221 w 6881206"/>
              <a:gd name="connsiteY97" fmla="*/ 857047 h 857047"/>
              <a:gd name="connsiteX98" fmla="*/ 1333065 w 6881206"/>
              <a:gd name="connsiteY98" fmla="*/ 857047 h 857047"/>
              <a:gd name="connsiteX99" fmla="*/ 653445 w 6881206"/>
              <a:gd name="connsiteY99" fmla="*/ 857047 h 857047"/>
              <a:gd name="connsiteX100" fmla="*/ 0 w 6881206"/>
              <a:gd name="connsiteY100" fmla="*/ 857047 h 857047"/>
              <a:gd name="connsiteX101" fmla="*/ 0 w 6881206"/>
              <a:gd name="connsiteY101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881206" h="857047">
                <a:moveTo>
                  <a:pt x="0" y="0"/>
                </a:moveTo>
                <a:cubicBezTo>
                  <a:pt x="0" y="0"/>
                  <a:pt x="0" y="0"/>
                  <a:pt x="653445" y="0"/>
                </a:cubicBezTo>
                <a:cubicBezTo>
                  <a:pt x="653445" y="0"/>
                  <a:pt x="653445" y="0"/>
                  <a:pt x="1156123" y="0"/>
                </a:cubicBezTo>
                <a:lnTo>
                  <a:pt x="1380221" y="0"/>
                </a:lnTo>
                <a:cubicBezTo>
                  <a:pt x="1380221" y="0"/>
                  <a:pt x="1380221" y="0"/>
                  <a:pt x="1444324" y="0"/>
                </a:cubicBezTo>
                <a:lnTo>
                  <a:pt x="1522072" y="0"/>
                </a:lnTo>
                <a:lnTo>
                  <a:pt x="1596570" y="0"/>
                </a:lnTo>
                <a:cubicBezTo>
                  <a:pt x="1668686" y="0"/>
                  <a:pt x="1764840" y="0"/>
                  <a:pt x="1893047" y="0"/>
                </a:cubicBezTo>
                <a:cubicBezTo>
                  <a:pt x="1893047" y="0"/>
                  <a:pt x="1893047" y="0"/>
                  <a:pt x="1978260" y="0"/>
                </a:cubicBezTo>
                <a:lnTo>
                  <a:pt x="2032793" y="0"/>
                </a:lnTo>
                <a:lnTo>
                  <a:pt x="2095032" y="0"/>
                </a:lnTo>
                <a:cubicBezTo>
                  <a:pt x="2196025" y="0"/>
                  <a:pt x="2347515" y="0"/>
                  <a:pt x="2574748" y="0"/>
                </a:cubicBezTo>
                <a:lnTo>
                  <a:pt x="2712413" y="0"/>
                </a:lnTo>
                <a:lnTo>
                  <a:pt x="2724164" y="0"/>
                </a:lnTo>
                <a:lnTo>
                  <a:pt x="2806423" y="0"/>
                </a:lnTo>
                <a:lnTo>
                  <a:pt x="2975563" y="0"/>
                </a:lnTo>
                <a:lnTo>
                  <a:pt x="3029696" y="0"/>
                </a:lnTo>
                <a:lnTo>
                  <a:pt x="3216247" y="0"/>
                </a:lnTo>
                <a:lnTo>
                  <a:pt x="3464491" y="0"/>
                </a:lnTo>
                <a:lnTo>
                  <a:pt x="3476820" y="0"/>
                </a:lnTo>
                <a:lnTo>
                  <a:pt x="3508932" y="0"/>
                </a:lnTo>
                <a:cubicBezTo>
                  <a:pt x="3508932" y="0"/>
                  <a:pt x="3508932" y="0"/>
                  <a:pt x="3518154" y="0"/>
                </a:cubicBezTo>
                <a:lnTo>
                  <a:pt x="3563124" y="0"/>
                </a:lnTo>
                <a:lnTo>
                  <a:pt x="3568615" y="0"/>
                </a:lnTo>
                <a:lnTo>
                  <a:pt x="3582711" y="0"/>
                </a:lnTo>
                <a:lnTo>
                  <a:pt x="3607047" y="0"/>
                </a:lnTo>
                <a:lnTo>
                  <a:pt x="3711363" y="0"/>
                </a:lnTo>
                <a:lnTo>
                  <a:pt x="3757936" y="0"/>
                </a:lnTo>
                <a:lnTo>
                  <a:pt x="3914505" y="0"/>
                </a:lnTo>
                <a:lnTo>
                  <a:pt x="4099165" y="0"/>
                </a:lnTo>
                <a:cubicBezTo>
                  <a:pt x="4099165" y="0"/>
                  <a:pt x="4099165" y="0"/>
                  <a:pt x="4176573" y="0"/>
                </a:cubicBezTo>
                <a:cubicBezTo>
                  <a:pt x="4176573" y="0"/>
                  <a:pt x="4176573" y="0"/>
                  <a:pt x="4211043" y="0"/>
                </a:cubicBezTo>
                <a:lnTo>
                  <a:pt x="4249415" y="0"/>
                </a:lnTo>
                <a:lnTo>
                  <a:pt x="4292911" y="0"/>
                </a:lnTo>
                <a:cubicBezTo>
                  <a:pt x="4370470" y="0"/>
                  <a:pt x="4499735" y="0"/>
                  <a:pt x="4715176" y="0"/>
                </a:cubicBezTo>
                <a:lnTo>
                  <a:pt x="4749035" y="0"/>
                </a:lnTo>
                <a:lnTo>
                  <a:pt x="5107279" y="0"/>
                </a:lnTo>
                <a:lnTo>
                  <a:pt x="5446306" y="0"/>
                </a:lnTo>
                <a:lnTo>
                  <a:pt x="5654500" y="0"/>
                </a:lnTo>
                <a:lnTo>
                  <a:pt x="5879355" y="0"/>
                </a:lnTo>
                <a:lnTo>
                  <a:pt x="6374171" y="0"/>
                </a:lnTo>
                <a:lnTo>
                  <a:pt x="6382691" y="0"/>
                </a:lnTo>
                <a:cubicBezTo>
                  <a:pt x="6392367" y="0"/>
                  <a:pt x="6402043" y="5258"/>
                  <a:pt x="6406881" y="10516"/>
                </a:cubicBezTo>
                <a:cubicBezTo>
                  <a:pt x="6406881" y="10516"/>
                  <a:pt x="6411719" y="10516"/>
                  <a:pt x="6411719" y="15774"/>
                </a:cubicBezTo>
                <a:cubicBezTo>
                  <a:pt x="6411719" y="15774"/>
                  <a:pt x="6411719" y="15774"/>
                  <a:pt x="6412418" y="16534"/>
                </a:cubicBezTo>
                <a:lnTo>
                  <a:pt x="6413765" y="17998"/>
                </a:lnTo>
                <a:lnTo>
                  <a:pt x="6418286" y="21854"/>
                </a:lnTo>
                <a:cubicBezTo>
                  <a:pt x="6439669" y="40092"/>
                  <a:pt x="6525203" y="113046"/>
                  <a:pt x="6867337" y="404863"/>
                </a:cubicBezTo>
                <a:cubicBezTo>
                  <a:pt x="6885830" y="415379"/>
                  <a:pt x="6885830" y="436411"/>
                  <a:pt x="6867337" y="452185"/>
                </a:cubicBezTo>
                <a:cubicBezTo>
                  <a:pt x="6867337" y="452185"/>
                  <a:pt x="6867337" y="452185"/>
                  <a:pt x="6491457" y="772784"/>
                </a:cubicBezTo>
                <a:lnTo>
                  <a:pt x="6413765" y="839050"/>
                </a:lnTo>
                <a:lnTo>
                  <a:pt x="6411719" y="841273"/>
                </a:lnTo>
                <a:cubicBezTo>
                  <a:pt x="6411719" y="841273"/>
                  <a:pt x="6406881" y="841273"/>
                  <a:pt x="6406881" y="846531"/>
                </a:cubicBezTo>
                <a:cubicBezTo>
                  <a:pt x="6402043" y="851789"/>
                  <a:pt x="6392367" y="857047"/>
                  <a:pt x="6382691" y="857047"/>
                </a:cubicBezTo>
                <a:lnTo>
                  <a:pt x="6374171" y="857047"/>
                </a:lnTo>
                <a:lnTo>
                  <a:pt x="6368680" y="857047"/>
                </a:lnTo>
                <a:lnTo>
                  <a:pt x="6348221" y="857047"/>
                </a:lnTo>
                <a:lnTo>
                  <a:pt x="6330248" y="857047"/>
                </a:lnTo>
                <a:lnTo>
                  <a:pt x="6266353" y="857047"/>
                </a:lnTo>
                <a:lnTo>
                  <a:pt x="6225932" y="857047"/>
                </a:lnTo>
                <a:lnTo>
                  <a:pt x="6106926" y="857047"/>
                </a:lnTo>
                <a:lnTo>
                  <a:pt x="6022790" y="857047"/>
                </a:lnTo>
                <a:lnTo>
                  <a:pt x="5844088" y="857047"/>
                </a:lnTo>
                <a:lnTo>
                  <a:pt x="5687880" y="857047"/>
                </a:lnTo>
                <a:lnTo>
                  <a:pt x="5451985" y="857047"/>
                </a:lnTo>
                <a:lnTo>
                  <a:pt x="5188261" y="857047"/>
                </a:lnTo>
                <a:lnTo>
                  <a:pt x="4904764" y="857047"/>
                </a:lnTo>
                <a:lnTo>
                  <a:pt x="4490989" y="857047"/>
                </a:lnTo>
                <a:lnTo>
                  <a:pt x="4176573" y="857047"/>
                </a:lnTo>
                <a:cubicBezTo>
                  <a:pt x="4176573" y="857047"/>
                  <a:pt x="4176573" y="857047"/>
                  <a:pt x="4099165" y="857047"/>
                </a:cubicBezTo>
                <a:cubicBezTo>
                  <a:pt x="4099165" y="857047"/>
                  <a:pt x="4099165" y="857047"/>
                  <a:pt x="4089943" y="857047"/>
                </a:cubicBezTo>
                <a:lnTo>
                  <a:pt x="4057940" y="857047"/>
                </a:lnTo>
                <a:lnTo>
                  <a:pt x="4025386" y="857047"/>
                </a:lnTo>
                <a:cubicBezTo>
                  <a:pt x="3988496" y="857047"/>
                  <a:pt x="3933162" y="857047"/>
                  <a:pt x="3850160" y="857047"/>
                </a:cubicBezTo>
                <a:lnTo>
                  <a:pt x="3563124" y="857047"/>
                </a:lnTo>
                <a:lnTo>
                  <a:pt x="3550795" y="857047"/>
                </a:lnTo>
                <a:lnTo>
                  <a:pt x="3508932" y="857047"/>
                </a:lnTo>
                <a:cubicBezTo>
                  <a:pt x="3508932" y="857047"/>
                  <a:pt x="3508932" y="857047"/>
                  <a:pt x="3483683" y="857047"/>
                </a:cubicBezTo>
                <a:lnTo>
                  <a:pt x="3464491" y="857047"/>
                </a:lnTo>
                <a:lnTo>
                  <a:pt x="3452740" y="857047"/>
                </a:lnTo>
                <a:lnTo>
                  <a:pt x="3423719" y="857047"/>
                </a:lnTo>
                <a:lnTo>
                  <a:pt x="3370481" y="857047"/>
                </a:lnTo>
                <a:lnTo>
                  <a:pt x="3306946" y="857047"/>
                </a:lnTo>
                <a:lnTo>
                  <a:pt x="3147208" y="857047"/>
                </a:lnTo>
                <a:lnTo>
                  <a:pt x="3114429" y="857047"/>
                </a:lnTo>
                <a:lnTo>
                  <a:pt x="2960658" y="857047"/>
                </a:lnTo>
                <a:lnTo>
                  <a:pt x="2827230" y="857047"/>
                </a:lnTo>
                <a:lnTo>
                  <a:pt x="2712413" y="857047"/>
                </a:lnTo>
                <a:lnTo>
                  <a:pt x="2680242" y="857047"/>
                </a:lnTo>
                <a:lnTo>
                  <a:pt x="2603835" y="857047"/>
                </a:lnTo>
                <a:lnTo>
                  <a:pt x="2455042" y="857047"/>
                </a:lnTo>
                <a:lnTo>
                  <a:pt x="2426415" y="857047"/>
                </a:lnTo>
                <a:lnTo>
                  <a:pt x="2209736" y="857047"/>
                </a:lnTo>
                <a:lnTo>
                  <a:pt x="1893047" y="857047"/>
                </a:lnTo>
                <a:cubicBezTo>
                  <a:pt x="1893047" y="857047"/>
                  <a:pt x="1893047" y="857047"/>
                  <a:pt x="1885034" y="857047"/>
                </a:cubicBezTo>
                <a:lnTo>
                  <a:pt x="1843786" y="857047"/>
                </a:lnTo>
                <a:lnTo>
                  <a:pt x="1828944" y="857047"/>
                </a:lnTo>
                <a:cubicBezTo>
                  <a:pt x="1764840" y="857047"/>
                  <a:pt x="1636634" y="857047"/>
                  <a:pt x="1380221" y="857047"/>
                </a:cubicBezTo>
                <a:lnTo>
                  <a:pt x="1333065" y="857047"/>
                </a:lnTo>
                <a:cubicBezTo>
                  <a:pt x="1136016" y="857047"/>
                  <a:pt x="910816" y="857047"/>
                  <a:pt x="653445" y="857047"/>
                </a:cubicBezTo>
                <a:cubicBezTo>
                  <a:pt x="653445" y="857047"/>
                  <a:pt x="653445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764E9-8B57-43BC-B62A-D3F90FF17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279" y="5189400"/>
            <a:ext cx="528046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1600" dirty="0">
                <a:solidFill>
                  <a:srgbClr val="FEFFFF"/>
                </a:solidFill>
              </a:rPr>
              <a:t>习题</a:t>
            </a:r>
            <a:r>
              <a:rPr lang="en-US" altLang="zh-CN" sz="1600" dirty="0">
                <a:solidFill>
                  <a:srgbClr val="FEFFFF"/>
                </a:solidFill>
              </a:rPr>
              <a:t>4.8</a:t>
            </a:r>
            <a:endParaRPr lang="en-US" sz="1600" dirty="0">
              <a:solidFill>
                <a:srgbClr val="FE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753550-5FF5-4BFE-BAB2-D106DBBD0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4745" y="1349117"/>
            <a:ext cx="4153750" cy="415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2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FA64-B87F-B04B-AF1D-CC9C6350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公众号 和 习题小程序</a:t>
            </a:r>
            <a:endParaRPr lang="en-US" dirty="0"/>
          </a:p>
        </p:txBody>
      </p:sp>
      <p:pic>
        <p:nvPicPr>
          <p:cNvPr id="6" name="Content Placeholder 5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3304BFA1-7E8C-FD4F-9FFF-3B6AC2024A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56706" y="2133600"/>
            <a:ext cx="3778250" cy="377825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64C4F6-F624-6E40-968D-A3DB1D12D4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58869" y="2125663"/>
            <a:ext cx="3778250" cy="3778250"/>
          </a:xfrm>
        </p:spPr>
      </p:pic>
    </p:spTree>
    <p:extLst>
      <p:ext uri="{BB962C8B-B14F-4D97-AF65-F5344CB8AC3E}">
        <p14:creationId xmlns:p14="http://schemas.microsoft.com/office/powerpoint/2010/main" val="82986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6E9F-40E2-4EA9-95C5-42E19A86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</a:t>
            </a:r>
            <a:r>
              <a:rPr lang="en-US" altLang="zh-CN" dirty="0"/>
              <a:t>C#</a:t>
            </a:r>
            <a:r>
              <a:rPr lang="zh-CN" altLang="en-US" dirty="0"/>
              <a:t>书籍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4BEFD-5D02-482A-AE34-7C5BB2404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C# 7.0 </a:t>
            </a:r>
            <a:r>
              <a:rPr lang="zh-CN" altLang="en-US" dirty="0"/>
              <a:t>核心技术指南 </a:t>
            </a:r>
            <a:endParaRPr lang="en-US" altLang="zh-CN" dirty="0"/>
          </a:p>
          <a:p>
            <a:r>
              <a:rPr lang="en-US" altLang="zh-CN" dirty="0"/>
              <a:t>C# 7.0 in a Nutshell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FC7A6-A8B2-4B47-BEC4-8C6884A94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C# in Depth (</a:t>
            </a:r>
            <a:r>
              <a:rPr lang="zh-CN" altLang="en-US" dirty="0"/>
              <a:t>第四版</a:t>
            </a:r>
            <a:r>
              <a:rPr lang="en-US" altLang="zh-CN" dirty="0"/>
              <a:t>)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92EEA6-8324-4448-B4DF-77D6745539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000217" y="2546350"/>
            <a:ext cx="2673328" cy="3352800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FA49ADD-99EF-4456-9C8D-7EE541F099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84513" y="2549525"/>
            <a:ext cx="3352800" cy="3352800"/>
          </a:xfrm>
        </p:spPr>
      </p:pic>
    </p:spTree>
    <p:extLst>
      <p:ext uri="{BB962C8B-B14F-4D97-AF65-F5344CB8AC3E}">
        <p14:creationId xmlns:p14="http://schemas.microsoft.com/office/powerpoint/2010/main" val="233625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5EC8-FE1C-5E47-933D-FF543C42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扩展方法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BD944-F5C5-164C-9D72-4739E1507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4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BB1-BBE1-4295-8C9A-FE285AEA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dirty="0"/>
              <a:t>扩展方法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28D5B-877D-4FB9-8911-05534A62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zh-CN" altLang="en-US" dirty="0"/>
              <a:t>扩展方法允许我们使用新的方法来扩展现有的类型</a:t>
            </a:r>
            <a:r>
              <a:rPr lang="en-US" dirty="0"/>
              <a:t>, </a:t>
            </a:r>
            <a:r>
              <a:rPr lang="en-US" dirty="0" err="1"/>
              <a:t>而且无需修改原有类型的定义</a:t>
            </a:r>
            <a:r>
              <a:rPr lang="en-US" dirty="0"/>
              <a:t>.</a:t>
            </a:r>
          </a:p>
          <a:p>
            <a:r>
              <a:rPr lang="en-US" dirty="0" err="1"/>
              <a:t>扩展方法是静态类的一个静态方法</a:t>
            </a:r>
            <a:r>
              <a:rPr lang="en-US" dirty="0"/>
              <a:t>, </a:t>
            </a:r>
            <a:r>
              <a:rPr lang="en-US" dirty="0" err="1"/>
              <a:t>在静态方法里的第一个参数使用this修饰符</a:t>
            </a:r>
            <a:r>
              <a:rPr lang="en-US" dirty="0"/>
              <a:t>, </a:t>
            </a:r>
            <a:r>
              <a:rPr lang="en-US" dirty="0" err="1"/>
              <a:t>第一个参数的类型就是要被扩展的类型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8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B7E2-B9EB-4432-A3C2-2DFD6D42D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扩展方法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387F8-C756-4584-9374-5D30C802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这里的IsCapitalized方法可以被这样调用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public static class StringHelper &#10;public static bool Iscapitauzed (this string s) &#10;if (string.IsNullOrEmpty(s)) return false; &#10;return char.lsupper (s[ß]); ">
            <a:extLst>
              <a:ext uri="{FF2B5EF4-FFF2-40B4-BE49-F238E27FC236}">
                <a16:creationId xmlns:a16="http://schemas.microsoft.com/office/drawing/2014/main" id="{78061491-6FC7-4C8F-94F0-94A480CF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637" y="1711568"/>
            <a:ext cx="5906329" cy="227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62F42-D8EA-4D49-B421-A9B3ACC1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37" y="4605633"/>
            <a:ext cx="5610225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31E0B-52CF-45FC-A00E-5AD201C74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637" y="5029771"/>
            <a:ext cx="4958513" cy="3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8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0A73-8AF5-43A0-B269-444B457F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扩展方法的实际原理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654C9-97CE-4A9C-9C45-6AE78791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US" dirty="0" err="1"/>
              <a:t>扩展方法的这种调用方式实际上是这样被翻译的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3074" name="Picture 2" descr="arge.Method &#10;(argl, arg2, . &#10;StaticCIass. Method &#10;argl, arg2, . // &#10;(arge, &#10;Extension method call &#10;Static method ">
            <a:extLst>
              <a:ext uri="{FF2B5EF4-FFF2-40B4-BE49-F238E27FC236}">
                <a16:creationId xmlns:a16="http://schemas.microsoft.com/office/drawing/2014/main" id="{813DBE77-A1A1-444A-BE20-A1364D82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132" y="2871788"/>
            <a:ext cx="6772269" cy="5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1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221F-010B-41F1-B01D-D361B5B3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接口也可以被扩展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9758-11AF-4E97-98F4-5E583870E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不只是类</a:t>
            </a:r>
            <a:r>
              <a:rPr lang="en-US" dirty="0"/>
              <a:t>, </a:t>
            </a:r>
            <a:r>
              <a:rPr lang="en-US" dirty="0" err="1"/>
              <a:t>接口也可以被扩展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098" name="Picture 2" descr="public static T (this sequence) &#10;foreach (T element in sequence) &#10;return element; &#10;throw &#10;new InvalidOperationException (&quot;NO elements! &quot; ) ; &#10;Console.HriteLine ('Seattle&quot;. First()); ">
            <a:extLst>
              <a:ext uri="{FF2B5EF4-FFF2-40B4-BE49-F238E27FC236}">
                <a16:creationId xmlns:a16="http://schemas.microsoft.com/office/drawing/2014/main" id="{492F5C7D-B558-48F5-8B0A-07BD265DE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70" y="2690812"/>
            <a:ext cx="6857081" cy="27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71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1AC6-2B4E-4062-B10E-441664B1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扩展方法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1D659-779C-41AA-BDD0-E04E0CFAA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扩展方法是C</a:t>
            </a:r>
            <a:r>
              <a:rPr lang="en-US" dirty="0"/>
              <a:t># 3.0加入的新特性.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1008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209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Wingdings 3</vt:lpstr>
      <vt:lpstr>Wisp</vt:lpstr>
      <vt:lpstr>C# 第四章 进阶特性 </vt:lpstr>
      <vt:lpstr>公众号 和 习题小程序</vt:lpstr>
      <vt:lpstr>相关C#书籍</vt:lpstr>
      <vt:lpstr>扩展方法</vt:lpstr>
      <vt:lpstr>扩展方法</vt:lpstr>
      <vt:lpstr>扩展方法</vt:lpstr>
      <vt:lpstr>扩展方法的实际原理</vt:lpstr>
      <vt:lpstr>接口也可以被扩展</vt:lpstr>
      <vt:lpstr>扩展方法</vt:lpstr>
      <vt:lpstr>扩展方法链 </vt:lpstr>
      <vt:lpstr>歧义和解析 命名空间</vt:lpstr>
      <vt:lpstr>歧义和解析 扩展方法 vs 实例方法</vt:lpstr>
      <vt:lpstr>歧义和解析 扩展方法 vs 扩展方法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第四章 进阶特性 </dc:title>
  <dc:creator>Yang Xu</dc:creator>
  <cp:lastModifiedBy>Yang Xu</cp:lastModifiedBy>
  <cp:revision>2</cp:revision>
  <dcterms:created xsi:type="dcterms:W3CDTF">2019-08-17T05:25:48Z</dcterms:created>
  <dcterms:modified xsi:type="dcterms:W3CDTF">2019-08-21T10:56:36Z</dcterms:modified>
</cp:coreProperties>
</file>